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4000" cy="13716000" type="screen16x9"/>
  <p:notesSz cx="5143500" cy="9144000"/>
  <p:embeddedFontLst>
    <p:embeddedFont>
      <p:font typeface="OPPOSans-R" panose="02010601030101010101" pitchFamily="2" charset="-122"/>
      <p:regular r:id="rId21"/>
    </p:embeddedFont>
    <p:embeddedFont>
      <p:font typeface="OPPOSans-H" panose="02010601030101010101" pitchFamily="2" charset="-122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0" Target="slides/slide19.xml" Type="http://schemas.openxmlformats.org/officeDocument/2006/relationships/slide"/>  <Relationship Id="rId21" Target="fonts/font1.fntdata" Type="http://schemas.openxmlformats.org/officeDocument/2006/relationships/font"/>  <Relationship Id="rId22" Target="fonts/font2.fntdata" Type="http://schemas.openxmlformats.org/officeDocument/2006/relationships/font"/>  <Relationship Id="rId23" Target="presProps.xml" Type="http://schemas.openxmlformats.org/officeDocument/2006/relationships/presProps"/>  <Relationship Id="rId24" Target="viewProps.xml" Type="http://schemas.openxmlformats.org/officeDocument/2006/relationships/viewProps"/>  <Relationship Id="rId25" Target="theme/theme1.xml" Type="http://schemas.openxmlformats.org/officeDocument/2006/relationships/theme"/>  <Relationship Id="rId26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3" Type="http://schemas.openxmlformats.org/officeDocument/2006/relationships/image" Target="../media/image81.png"/><Relationship Id="rId104" Type="http://schemas.openxmlformats.org/officeDocument/2006/relationships/image" Target="../media/image140.png"/><Relationship Id="rId106" Type="http://schemas.openxmlformats.org/officeDocument/2006/relationships/image" Target="../media/image97.png"/><Relationship Id="rId107" Type="http://schemas.openxmlformats.org/officeDocument/2006/relationships/image" Target="../media/image35.png"/><Relationship Id="rId108" Type="http://schemas.openxmlformats.org/officeDocument/2006/relationships/image" Target="../media/image39.png"/><Relationship Id="rId1010" Type="http://schemas.openxmlformats.org/officeDocument/2006/relationships/image" Target="../media/image110.png"/><Relationship Id="rId1012" Type="http://schemas.openxmlformats.org/officeDocument/2006/relationships/image" Target="../media/image109.png"/><Relationship Id="rId1013" Type="http://schemas.openxmlformats.org/officeDocument/2006/relationships/image" Target="../media/image109.png"/><Relationship Id="rId1015" Type="http://schemas.openxmlformats.org/officeDocument/2006/relationships/image" Target="../media/image105.png"/><Relationship Id="rId1022" Type="http://schemas.openxmlformats.org/officeDocument/2006/relationships/image" Target="../media/image108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18.png"/><Relationship Id="rId1002" Type="http://schemas.openxmlformats.org/officeDocument/2006/relationships/image" Target="../media/image46.png"/><Relationship Id="rId1004" Type="http://schemas.openxmlformats.org/officeDocument/2006/relationships/image" Target="../media/image36.png"/><Relationship Id="rId10014" Type="http://schemas.openxmlformats.org/officeDocument/2006/relationships/image" Target="../media/image16.png"/><Relationship Id="rId10015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13.png"/><Relationship Id="rId1102" Type="http://schemas.openxmlformats.org/officeDocument/2006/relationships/image" Target="../media/image33.png"/><Relationship Id="rId1103" Type="http://schemas.openxmlformats.org/officeDocument/2006/relationships/image" Target="../media/image35.png"/><Relationship Id="rId1104" Type="http://schemas.openxmlformats.org/officeDocument/2006/relationships/image" Target="../media/image30.png"/><Relationship Id="rId11010" Type="http://schemas.openxmlformats.org/officeDocument/2006/relationships/image" Target="../media/image34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7" Type="http://schemas.openxmlformats.org/officeDocument/2006/relationships/image" Target="../media/image36.png"/><Relationship Id="rId12011" Type="http://schemas.openxmlformats.org/officeDocument/2006/relationships/image" Target="../media/image17.png"/><Relationship Id="rId12012" Type="http://schemas.openxmlformats.org/officeDocument/2006/relationships/image" Target="../media/image47.png"/><Relationship Id="rId12013" Type="http://schemas.openxmlformats.org/officeDocument/2006/relationships/image" Target="../media/image48.png"/><Relationship Id="rId12016" Type="http://schemas.openxmlformats.org/officeDocument/2006/relationships/image" Target="../media/image19.png"/><Relationship Id="rId12017" Type="http://schemas.openxmlformats.org/officeDocument/2006/relationships/image" Target="../media/image54.png"/><Relationship Id="rId12018" Type="http://schemas.openxmlformats.org/officeDocument/2006/relationships/image" Target="../media/image51.png"/><Relationship Id="rId12021" Type="http://schemas.openxmlformats.org/officeDocument/2006/relationships/image" Target="../media/image19.png"/><Relationship Id="rId12022" Type="http://schemas.openxmlformats.org/officeDocument/2006/relationships/image" Target="../media/image49.png"/><Relationship Id="rId12023" Type="http://schemas.openxmlformats.org/officeDocument/2006/relationships/image" Target="../media/image50.png"/><Relationship Id="rId12026" Type="http://schemas.openxmlformats.org/officeDocument/2006/relationships/image" Target="../media/image19.png"/><Relationship Id="rId12027" Type="http://schemas.openxmlformats.org/officeDocument/2006/relationships/image" Target="../media/image53.png"/><Relationship Id="rId12028" Type="http://schemas.openxmlformats.org/officeDocument/2006/relationships/image" Target="../media/image52.png"/><Relationship Id="rId12031" Type="http://schemas.openxmlformats.org/officeDocument/2006/relationships/image" Target="../media/image19.png"/><Relationship Id="rId12032" Type="http://schemas.openxmlformats.org/officeDocument/2006/relationships/image" Target="../media/image53.png"/><Relationship Id="rId12033" Type="http://schemas.openxmlformats.org/officeDocument/2006/relationships/image" Target="../media/image50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55.png"/><Relationship Id="rId1302" Type="http://schemas.openxmlformats.org/officeDocument/2006/relationships/image" Target="../media/image56.png"/><Relationship Id="rId1303" Type="http://schemas.openxmlformats.org/officeDocument/2006/relationships/image" Target="../media/image60.png"/><Relationship Id="rId1304" Type="http://schemas.openxmlformats.org/officeDocument/2006/relationships/image" Target="../media/image60.png"/><Relationship Id="rId1305" Type="http://schemas.openxmlformats.org/officeDocument/2006/relationships/image" Target="../media/image56.png"/><Relationship Id="rId1307" Type="http://schemas.openxmlformats.org/officeDocument/2006/relationships/image" Target="../media/image36.png"/><Relationship Id="rId13011" Type="http://schemas.openxmlformats.org/officeDocument/2006/relationships/image" Target="../media/image66.png"/><Relationship Id="rId13012" Type="http://schemas.openxmlformats.org/officeDocument/2006/relationships/image" Target="../media/image57.png"/><Relationship Id="rId13015" Type="http://schemas.openxmlformats.org/officeDocument/2006/relationships/image" Target="../media/image58.png"/><Relationship Id="rId13016" Type="http://schemas.openxmlformats.org/officeDocument/2006/relationships/image" Target="../media/image59.png"/><Relationship Id="rId13019" Type="http://schemas.openxmlformats.org/officeDocument/2006/relationships/image" Target="../media/image58.png"/><Relationship Id="rId13020" Type="http://schemas.openxmlformats.org/officeDocument/2006/relationships/image" Target="../media/image64.png"/><Relationship Id="rId13023" Type="http://schemas.openxmlformats.org/officeDocument/2006/relationships/image" Target="../media/image58.png"/><Relationship Id="rId13024" Type="http://schemas.openxmlformats.org/officeDocument/2006/relationships/image" Target="../media/image64.png"/><Relationship Id="rId13027" Type="http://schemas.openxmlformats.org/officeDocument/2006/relationships/image" Target="../media/image58.png"/><Relationship Id="rId13028" Type="http://schemas.openxmlformats.org/officeDocument/2006/relationships/image" Target="../media/image64.png"/><Relationship Id="rId13031" Type="http://schemas.openxmlformats.org/officeDocument/2006/relationships/image" Target="../media/image62.png"/><Relationship Id="rId13032" Type="http://schemas.openxmlformats.org/officeDocument/2006/relationships/image" Target="../media/image65.png"/><Relationship Id="rId13035" Type="http://schemas.openxmlformats.org/officeDocument/2006/relationships/image" Target="../media/image62.png"/><Relationship Id="rId13036" Type="http://schemas.openxmlformats.org/officeDocument/2006/relationships/image" Target="../media/image61.png"/><Relationship Id="rId13039" Type="http://schemas.openxmlformats.org/officeDocument/2006/relationships/image" Target="../media/image62.png"/><Relationship Id="rId13040" Type="http://schemas.openxmlformats.org/officeDocument/2006/relationships/image" Target="../media/image65.png"/><Relationship Id="rId13043" Type="http://schemas.openxmlformats.org/officeDocument/2006/relationships/image" Target="../media/image63.png"/><Relationship Id="rId13044" Type="http://schemas.openxmlformats.org/officeDocument/2006/relationships/image" Target="../media/image61.png"/><Relationship Id="rId13047" Type="http://schemas.openxmlformats.org/officeDocument/2006/relationships/image" Target="../media/image62.png"/><Relationship Id="rId13048" Type="http://schemas.openxmlformats.org/officeDocument/2006/relationships/image" Target="../media/image65.png"/><Relationship Id="rId13051" Type="http://schemas.openxmlformats.org/officeDocument/2006/relationships/image" Target="../media/image63.png"/><Relationship Id="rId13052" Type="http://schemas.openxmlformats.org/officeDocument/2006/relationships/image" Target="../media/image61.png"/><Relationship Id="rId13055" Type="http://schemas.openxmlformats.org/officeDocument/2006/relationships/image" Target="../media/image63.png"/><Relationship Id="rId13056" Type="http://schemas.openxmlformats.org/officeDocument/2006/relationships/image" Target="../media/image61.png"/><Relationship Id="rId13059" Type="http://schemas.openxmlformats.org/officeDocument/2006/relationships/image" Target="../media/image62.png"/><Relationship Id="rId13060" Type="http://schemas.openxmlformats.org/officeDocument/2006/relationships/image" Target="../media/image65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2" Type="http://schemas.openxmlformats.org/officeDocument/2006/relationships/image" Target="../media/image36.png"/><Relationship Id="rId1406" Type="http://schemas.openxmlformats.org/officeDocument/2006/relationships/image" Target="../media/image68.png"/><Relationship Id="rId1407" Type="http://schemas.openxmlformats.org/officeDocument/2006/relationships/image" Target="../media/image20.png"/><Relationship Id="rId1408" Type="http://schemas.openxmlformats.org/officeDocument/2006/relationships/image" Target="../media/image69.png"/><Relationship Id="rId1409" Type="http://schemas.openxmlformats.org/officeDocument/2006/relationships/image" Target="../media/image87.png"/><Relationship Id="rId14012" Type="http://schemas.openxmlformats.org/officeDocument/2006/relationships/image" Target="../media/image88.png"/><Relationship Id="rId14013" Type="http://schemas.openxmlformats.org/officeDocument/2006/relationships/image" Target="../media/image21.png"/><Relationship Id="rId14014" Type="http://schemas.openxmlformats.org/officeDocument/2006/relationships/image" Target="../media/image72.png"/><Relationship Id="rId14015" Type="http://schemas.openxmlformats.org/officeDocument/2006/relationships/image" Target="../media/image67.png"/><Relationship Id="rId14018" Type="http://schemas.openxmlformats.org/officeDocument/2006/relationships/image" Target="../media/image68.png"/><Relationship Id="rId14019" Type="http://schemas.openxmlformats.org/officeDocument/2006/relationships/image" Target="../media/image22.png"/><Relationship Id="rId14020" Type="http://schemas.openxmlformats.org/officeDocument/2006/relationships/image" Target="../media/image70.png"/><Relationship Id="rId14021" Type="http://schemas.openxmlformats.org/officeDocument/2006/relationships/image" Target="../media/image87.png"/><Relationship Id="rId14024" Type="http://schemas.openxmlformats.org/officeDocument/2006/relationships/image" Target="../media/image88.png"/><Relationship Id="rId14025" Type="http://schemas.openxmlformats.org/officeDocument/2006/relationships/image" Target="../media/image23.png"/><Relationship Id="rId14026" Type="http://schemas.openxmlformats.org/officeDocument/2006/relationships/image" Target="../media/image24.png"/><Relationship Id="rId14027" Type="http://schemas.openxmlformats.org/officeDocument/2006/relationships/image" Target="../media/image67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83.png"/><Relationship Id="rId1502" Type="http://schemas.openxmlformats.org/officeDocument/2006/relationships/image" Target="../media/image90.png"/><Relationship Id="rId1503" Type="http://schemas.openxmlformats.org/officeDocument/2006/relationships/image" Target="../media/image84.png"/><Relationship Id="rId1505" Type="http://schemas.openxmlformats.org/officeDocument/2006/relationships/image" Target="../media/image36.png"/><Relationship Id="rId1509" Type="http://schemas.openxmlformats.org/officeDocument/2006/relationships/image" Target="../media/image71.png"/><Relationship Id="rId15010" Type="http://schemas.openxmlformats.org/officeDocument/2006/relationships/image" Target="../media/image92.png"/><Relationship Id="rId15012" Type="http://schemas.openxmlformats.org/officeDocument/2006/relationships/image" Target="../media/image86.png"/><Relationship Id="rId15014" Type="http://schemas.openxmlformats.org/officeDocument/2006/relationships/image" Target="../media/image85.png"/><Relationship Id="rId15017" Type="http://schemas.openxmlformats.org/officeDocument/2006/relationships/image" Target="../media/image86.png"/><Relationship Id="rId15019" Type="http://schemas.openxmlformats.org/officeDocument/2006/relationships/image" Target="../media/image91.png"/><Relationship Id="rId15022" Type="http://schemas.openxmlformats.org/officeDocument/2006/relationships/image" Target="../media/image86.png"/><Relationship Id="rId15024" Type="http://schemas.openxmlformats.org/officeDocument/2006/relationships/image" Target="../media/image89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1" Type="http://schemas.openxmlformats.org/officeDocument/2006/relationships/image" Target="../media/image25.png"/><Relationship Id="rId1602" Type="http://schemas.openxmlformats.org/officeDocument/2006/relationships/image" Target="../media/image33.png"/><Relationship Id="rId1603" Type="http://schemas.openxmlformats.org/officeDocument/2006/relationships/image" Target="../media/image35.png"/><Relationship Id="rId1604" Type="http://schemas.openxmlformats.org/officeDocument/2006/relationships/image" Target="../media/image30.png"/><Relationship Id="rId16010" Type="http://schemas.openxmlformats.org/officeDocument/2006/relationships/image" Target="../media/image34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" Type="http://schemas.openxmlformats.org/officeDocument/2006/relationships/image" Target="../media/image26.png"/><Relationship Id="rId1702" Type="http://schemas.openxmlformats.org/officeDocument/2006/relationships/image" Target="../media/image106.png"/><Relationship Id="rId1704" Type="http://schemas.openxmlformats.org/officeDocument/2006/relationships/image" Target="../media/image36.png"/><Relationship Id="rId1708" Type="http://schemas.openxmlformats.org/officeDocument/2006/relationships/image" Target="../media/image76.png"/><Relationship Id="rId1709" Type="http://schemas.openxmlformats.org/officeDocument/2006/relationships/image" Target="../media/image94.png"/><Relationship Id="rId17012" Type="http://schemas.openxmlformats.org/officeDocument/2006/relationships/image" Target="../media/image96.png"/><Relationship Id="rId17014" Type="http://schemas.openxmlformats.org/officeDocument/2006/relationships/image" Target="../media/image93.png"/><Relationship Id="rId17017" Type="http://schemas.openxmlformats.org/officeDocument/2006/relationships/image" Target="../media/image98.png"/><Relationship Id="rId17019" Type="http://schemas.openxmlformats.org/officeDocument/2006/relationships/image" Target="../media/image93.png"/><Relationship Id="rId17022" Type="http://schemas.openxmlformats.org/officeDocument/2006/relationships/image" Target="../media/image95.png"/><Relationship Id="rId17024" Type="http://schemas.openxmlformats.org/officeDocument/2006/relationships/image" Target="../media/image79.png"/><Relationship Id="rId17025" Type="http://schemas.openxmlformats.org/officeDocument/2006/relationships/image" Target="../media/image101.png"/><Relationship Id="rId17028" Type="http://schemas.openxmlformats.org/officeDocument/2006/relationships/image" Target="../media/image104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1" Type="http://schemas.openxmlformats.org/officeDocument/2006/relationships/image" Target="../media/image107.png"/><Relationship Id="rId1803" Type="http://schemas.openxmlformats.org/officeDocument/2006/relationships/image" Target="../media/image36.png"/><Relationship Id="rId1807" Type="http://schemas.openxmlformats.org/officeDocument/2006/relationships/image" Target="../media/image78.png"/><Relationship Id="rId1808" Type="http://schemas.openxmlformats.org/officeDocument/2006/relationships/image" Target="../media/image102.png"/><Relationship Id="rId1809" Type="http://schemas.openxmlformats.org/officeDocument/2006/relationships/image" Target="../media/image73.png"/><Relationship Id="rId18012" Type="http://schemas.openxmlformats.org/officeDocument/2006/relationships/image" Target="../media/image99.png"/><Relationship Id="rId18014" Type="http://schemas.openxmlformats.org/officeDocument/2006/relationships/image" Target="../media/image102.png"/><Relationship Id="rId18015" Type="http://schemas.openxmlformats.org/officeDocument/2006/relationships/image" Target="../media/image74.png"/><Relationship Id="rId18018" Type="http://schemas.openxmlformats.org/officeDocument/2006/relationships/image" Target="../media/image103.png"/><Relationship Id="rId18020" Type="http://schemas.openxmlformats.org/officeDocument/2006/relationships/image" Target="../media/image102.png"/><Relationship Id="rId18021" Type="http://schemas.openxmlformats.org/officeDocument/2006/relationships/image" Target="../media/image75.png"/><Relationship Id="rId18024" Type="http://schemas.openxmlformats.org/officeDocument/2006/relationships/image" Target="../media/image100.png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901" Type="http://schemas.openxmlformats.org/officeDocument/2006/relationships/image" Target="../media/image1.png"/><Relationship Id="rId1903" Type="http://schemas.openxmlformats.org/officeDocument/2006/relationships/image" Target="../media/image80.png"/><Relationship Id="rId1904" Type="http://schemas.openxmlformats.org/officeDocument/2006/relationships/image" Target="../media/image77.png"/><Relationship Id="rId1906" Type="http://schemas.openxmlformats.org/officeDocument/2006/relationships/image" Target="../media/image97.png"/><Relationship Id="rId1907" Type="http://schemas.openxmlformats.org/officeDocument/2006/relationships/image" Target="../media/image35.png"/><Relationship Id="rId1908" Type="http://schemas.openxmlformats.org/officeDocument/2006/relationships/image" Target="../media/image39.png"/><Relationship Id="rId19010" Type="http://schemas.openxmlformats.org/officeDocument/2006/relationships/image" Target="../media/image105.png"/><Relationship Id="rId19017" Type="http://schemas.openxmlformats.org/officeDocument/2006/relationships/image" Target="../media/image108.png"/><Relationship Id="rId19019" Type="http://schemas.openxmlformats.org/officeDocument/2006/relationships/image" Target="../media/image110.png"/><Relationship Id="rId19021" Type="http://schemas.openxmlformats.org/officeDocument/2006/relationships/image" Target="../media/image109.png"/><Relationship Id="rId19022" Type="http://schemas.openxmlformats.org/officeDocument/2006/relationships/image" Target="../media/image109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111.png"/><Relationship Id="rId203" Type="http://schemas.openxmlformats.org/officeDocument/2006/relationships/image" Target="../media/image112.png"/><Relationship Id="rId204" Type="http://schemas.openxmlformats.org/officeDocument/2006/relationships/image" Target="../media/image113.png"/><Relationship Id="rId206" Type="http://schemas.openxmlformats.org/officeDocument/2006/relationships/image" Target="../media/image114.png"/><Relationship Id="rId208" Type="http://schemas.openxmlformats.org/officeDocument/2006/relationships/image" Target="../media/image115.png"/><Relationship Id="rId2012" Type="http://schemas.openxmlformats.org/officeDocument/2006/relationships/image" Target="../media/image116.png"/><Relationship Id="rId2014" Type="http://schemas.openxmlformats.org/officeDocument/2006/relationships/image" Target="../media/image117.png"/><Relationship Id="rId2018" Type="http://schemas.openxmlformats.org/officeDocument/2006/relationships/image" Target="../media/image118.png"/><Relationship Id="rId2020" Type="http://schemas.openxmlformats.org/officeDocument/2006/relationships/image" Target="../media/image119.png"/><Relationship Id="rId2024" Type="http://schemas.openxmlformats.org/officeDocument/2006/relationships/image" Target="../media/image116.png"/><Relationship Id="rId2026" Type="http://schemas.openxmlformats.org/officeDocument/2006/relationships/image" Target="../media/image119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135.png"/><Relationship Id="rId302" Type="http://schemas.openxmlformats.org/officeDocument/2006/relationships/image" Target="../media/image120.png"/><Relationship Id="rId303" Type="http://schemas.openxmlformats.org/officeDocument/2006/relationships/image" Target="../media/image35.png"/><Relationship Id="rId304" Type="http://schemas.openxmlformats.org/officeDocument/2006/relationships/image" Target="../media/image121.png"/><Relationship Id="rId3010" Type="http://schemas.openxmlformats.org/officeDocument/2006/relationships/image" Target="../media/image34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122.png"/><Relationship Id="rId402" Type="http://schemas.openxmlformats.org/officeDocument/2006/relationships/image" Target="../media/image39.png"/><Relationship Id="rId403" Type="http://schemas.openxmlformats.org/officeDocument/2006/relationships/image" Target="../media/image42.png"/><Relationship Id="rId408" Type="http://schemas.openxmlformats.org/officeDocument/2006/relationships/image" Target="../media/image123.png"/><Relationship Id="rId409" Type="http://schemas.openxmlformats.org/officeDocument/2006/relationships/image" Target="../media/image124.png"/><Relationship Id="rId4012" Type="http://schemas.openxmlformats.org/officeDocument/2006/relationships/image" Target="../media/image125.png"/><Relationship Id="rId4014" Type="http://schemas.openxmlformats.org/officeDocument/2006/relationships/image" Target="../media/image126.png"/><Relationship Id="rId4015" Type="http://schemas.openxmlformats.org/officeDocument/2006/relationships/image" Target="../media/image127.png"/><Relationship Id="rId4018" Type="http://schemas.openxmlformats.org/officeDocument/2006/relationships/image" Target="../media/image128.png"/><Relationship Id="rId4020" Type="http://schemas.openxmlformats.org/officeDocument/2006/relationships/image" Target="../media/image82.png"/><Relationship Id="rId4022" Type="http://schemas.openxmlformats.org/officeDocument/2006/relationships/image" Target="../media/image129.png"/><Relationship Id="rId4023" Type="http://schemas.openxmlformats.org/officeDocument/2006/relationships/image" Target="../media/image124.png"/><Relationship Id="rId4026" Type="http://schemas.openxmlformats.org/officeDocument/2006/relationships/image" Target="../media/image130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131.png"/><Relationship Id="rId502" Type="http://schemas.openxmlformats.org/officeDocument/2006/relationships/image" Target="../media/image136.png"/><Relationship Id="rId504" Type="http://schemas.openxmlformats.org/officeDocument/2006/relationships/image" Target="../media/image36.png"/><Relationship Id="rId507" Type="http://schemas.openxmlformats.org/officeDocument/2006/relationships/image" Target="../media/image132.png"/><Relationship Id="rId5010" Type="http://schemas.openxmlformats.org/officeDocument/2006/relationships/image" Target="../media/image137.png"/><Relationship Id="rId5014" Type="http://schemas.openxmlformats.org/officeDocument/2006/relationships/image" Target="../media/image137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2" Type="http://schemas.openxmlformats.org/officeDocument/2006/relationships/image" Target="../media/image36.png"/><Relationship Id="rId607" Type="http://schemas.openxmlformats.org/officeDocument/2006/relationships/image" Target="../media/image3.png"/><Relationship Id="rId609" Type="http://schemas.openxmlformats.org/officeDocument/2006/relationships/image" Target="../media/image133.png"/><Relationship Id="rId6010" Type="http://schemas.openxmlformats.org/officeDocument/2006/relationships/image" Target="../media/image138.png"/><Relationship Id="rId6014" Type="http://schemas.openxmlformats.org/officeDocument/2006/relationships/image" Target="../media/image27.png"/><Relationship Id="rId6016" Type="http://schemas.openxmlformats.org/officeDocument/2006/relationships/image" Target="../media/image134.png"/><Relationship Id="rId6017" Type="http://schemas.openxmlformats.org/officeDocument/2006/relationships/image" Target="../media/image139.png"/><Relationship Id="rId6021" Type="http://schemas.openxmlformats.org/officeDocument/2006/relationships/image" Target="../media/image3.png"/><Relationship Id="rId6023" Type="http://schemas.openxmlformats.org/officeDocument/2006/relationships/image" Target="../media/image6.png"/><Relationship Id="rId6024" Type="http://schemas.openxmlformats.org/officeDocument/2006/relationships/image" Target="../media/image28.png"/><Relationship Id="rId6028" Type="http://schemas.openxmlformats.org/officeDocument/2006/relationships/image" Target="../media/image27.png"/><Relationship Id="rId6030" Type="http://schemas.openxmlformats.org/officeDocument/2006/relationships/image" Target="../media/image9.png"/><Relationship Id="rId6031" Type="http://schemas.openxmlformats.org/officeDocument/2006/relationships/image" Target="../media/image29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2.png"/><Relationship Id="rId702" Type="http://schemas.openxmlformats.org/officeDocument/2006/relationships/image" Target="../media/image33.png"/><Relationship Id="rId703" Type="http://schemas.openxmlformats.org/officeDocument/2006/relationships/image" Target="../media/image35.png"/><Relationship Id="rId704" Type="http://schemas.openxmlformats.org/officeDocument/2006/relationships/image" Target="../media/image30.png"/><Relationship Id="rId707" Type="http://schemas.openxmlformats.org/officeDocument/2006/relationships/image" Target="../media/image34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32.png"/><Relationship Id="rId803" Type="http://schemas.openxmlformats.org/officeDocument/2006/relationships/image" Target="../media/image38.png"/><Relationship Id="rId804" Type="http://schemas.openxmlformats.org/officeDocument/2006/relationships/image" Target="../media/image31.png"/><Relationship Id="rId807" Type="http://schemas.openxmlformats.org/officeDocument/2006/relationships/image" Target="../media/image11.png"/><Relationship Id="rId808" Type="http://schemas.openxmlformats.org/officeDocument/2006/relationships/image" Target="../media/image4.png"/><Relationship Id="rId8010" Type="http://schemas.openxmlformats.org/officeDocument/2006/relationships/image" Target="../media/image37.png"/><Relationship Id="rId8011" Type="http://schemas.openxmlformats.org/officeDocument/2006/relationships/image" Target="../media/image31.png"/><Relationship Id="rId8014" Type="http://schemas.openxmlformats.org/officeDocument/2006/relationships/image" Target="../media/image11.png"/><Relationship Id="rId8015" Type="http://schemas.openxmlformats.org/officeDocument/2006/relationships/image" Target="../media/image5.png"/><Relationship Id="rId8017" Type="http://schemas.openxmlformats.org/officeDocument/2006/relationships/image" Target="../media/image37.png"/><Relationship Id="rId8018" Type="http://schemas.openxmlformats.org/officeDocument/2006/relationships/image" Target="../media/image31.png"/><Relationship Id="rId8021" Type="http://schemas.openxmlformats.org/officeDocument/2006/relationships/image" Target="../media/image11.png"/><Relationship Id="rId8022" Type="http://schemas.openxmlformats.org/officeDocument/2006/relationships/image" Target="../media/image7.png"/><Relationship Id="rId8024" Type="http://schemas.openxmlformats.org/officeDocument/2006/relationships/image" Target="../media/image37.png"/><Relationship Id="rId8025" Type="http://schemas.openxmlformats.org/officeDocument/2006/relationships/image" Target="../media/image31.png"/><Relationship Id="rId8028" Type="http://schemas.openxmlformats.org/officeDocument/2006/relationships/image" Target="../media/image11.png"/><Relationship Id="rId8029" Type="http://schemas.openxmlformats.org/officeDocument/2006/relationships/image" Target="../media/image8.png"/><Relationship Id="rId8031" Type="http://schemas.openxmlformats.org/officeDocument/2006/relationships/image" Target="../media/image36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10.png"/><Relationship Id="rId902" Type="http://schemas.openxmlformats.org/officeDocument/2006/relationships/image" Target="../media/image40.png"/><Relationship Id="rId903" Type="http://schemas.openxmlformats.org/officeDocument/2006/relationships/image" Target="../media/image39.png"/><Relationship Id="rId904" Type="http://schemas.openxmlformats.org/officeDocument/2006/relationships/image" Target="../media/image42.png"/><Relationship Id="rId909" Type="http://schemas.openxmlformats.org/officeDocument/2006/relationships/image" Target="../media/image41.png"/><Relationship Id="rId9012" Type="http://schemas.openxmlformats.org/officeDocument/2006/relationships/image" Target="../media/image14.png"/><Relationship Id="rId9013" Type="http://schemas.openxmlformats.org/officeDocument/2006/relationships/image" Target="../media/image45.png"/><Relationship Id="rId9016" Type="http://schemas.openxmlformats.org/officeDocument/2006/relationships/image" Target="../media/image43.png"/><Relationship Id="rId9019" Type="http://schemas.openxmlformats.org/officeDocument/2006/relationships/image" Target="../media/image15.png"/><Relationship Id="rId9020" Type="http://schemas.openxmlformats.org/officeDocument/2006/relationships/image" Target="../media/image44.png"/><Relationship Id="rId9023" Type="http://schemas.openxmlformats.org/officeDocument/2006/relationships/image" Target="../media/image43.png"/><Relationship Id="rId9026" Type="http://schemas.openxmlformats.org/officeDocument/2006/relationships/image" Target="../media/image14.png"/><Relationship Id="rId9027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7112001"/>
          </a:xfrm>
          <a:prstGeom prst="rect">
            <a:avLst/>
          </a:prstGeom>
        </p:spPr>
      </p:pic>
      <p:grpSp>
        <p:nvGrpSpPr>
          <p:cNvPr id="102" name="组合 102"/>
          <p:cNvGrpSpPr/>
          <p:nvPr/>
        </p:nvGrpSpPr>
        <p:grpSpPr>
          <a:xfrm>
            <a:off x="673100" y="673100"/>
            <a:ext cx="23037800" cy="12369800"/>
            <a:chOff x="673100" y="673100"/>
            <a:chExt cx="23037800" cy="12369800"/>
          </a:xfrm>
        </p:grpSpPr>
        <p:pic>
          <p:nvPicPr>
            <p:cNvPr id="103" name="image 103"/>
            <p:cNvPicPr>
              <a:picLocks noChangeAspect="1"/>
            </p:cNvPicPr>
            <p:nvPr/>
          </p:nvPicPr>
          <p:blipFill>
            <a:blip r:embed="rId103">
                </a:blip>
            <a:srcRect/>
            <a:stretch>
              <a:fillRect/>
            </a:stretch>
          </p:blipFill>
          <p:spPr>
            <a:xfrm rot="0" flipV="0" flipH="0">
              <a:off x="673100" y="673100"/>
              <a:ext cx="23037800" cy="12369800"/>
            </a:xfrm>
            <a:prstGeom prst="rect">
              <a:avLst/>
            </a:prstGeom>
          </p:spPr>
        </p:pic>
        <p:pic>
          <p:nvPicPr>
            <p:cNvPr id="104" name="image 104"/>
            <p:cNvPicPr>
              <a:picLocks noChangeAspect="1"/>
            </p:cNvPicPr>
            <p:nvPr/>
          </p:nvPicPr>
          <p:blipFill>
            <a:blip r:embed="rId104">
                </a:blip>
            <a:srcRect/>
            <a:stretch>
              <a:fillRect/>
            </a:stretch>
          </p:blipFill>
          <p:spPr>
            <a:xfrm rot="0" flipV="0" flipH="0">
              <a:off x="1257300" y="1244600"/>
              <a:ext cx="21882100" cy="11226800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406400" y="404892"/>
            <a:ext cx="609600" cy="2557073"/>
          </a:xfrm>
          <a:prstGeom prst="rect">
            <a:avLst/>
          </a:prstGeom>
        </p:spPr>
        <p:txBody>
          <a:bodyPr vert="eaVert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spc="12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Business </a:t>
            </a:r>
            <a:endParaRPr lang="zh-CN" altLang="en-US"/>
          </a:p>
        </p:txBody>
      </p:sp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/>
          <a:stretch>
            <a:fillRect/>
          </a:stretch>
        </p:blipFill>
        <p:spPr>
          <a:xfrm rot="0" flipV="0" flipH="0">
            <a:off x="495353" y="12458281"/>
            <a:ext cx="268169" cy="75013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/>
          <a:stretch>
            <a:fillRect/>
          </a:stretch>
        </p:blipFill>
        <p:spPr>
          <a:xfrm rot="0" flipV="0" flipH="0">
            <a:off x="23469598" y="634998"/>
            <a:ext cx="571500" cy="533404"/>
          </a:xfrm>
          <a:prstGeom prst="rect">
            <a:avLst/>
          </a:prstGeom>
        </p:spPr>
      </p:pic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    </a:blip>
          <a:srcRect/>
          <a:stretch>
            <a:fillRect/>
          </a:stretch>
        </p:blipFill>
        <p:spPr>
          <a:xfrm rot="0" flipV="0" flipH="0">
            <a:off x="23571198" y="9791696"/>
            <a:ext cx="355601" cy="3594103"/>
          </a:xfrm>
          <a:prstGeom prst="rect">
            <a:avLst/>
          </a:prstGeom>
        </p:spPr>
      </p:pic>
      <p:grpSp>
        <p:nvGrpSpPr>
          <p:cNvPr id="109" name="组合 109"/>
          <p:cNvGrpSpPr/>
          <p:nvPr/>
        </p:nvGrpSpPr>
        <p:grpSpPr>
          <a:xfrm>
            <a:off x="18550213" y="8223309"/>
            <a:ext cx="4589186" cy="4256535"/>
            <a:chOff x="18550213" y="8223309"/>
            <a:chExt cx="4589186" cy="4256535"/>
          </a:xfrm>
        </p:grpSpPr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1010">
                </a:blip>
            <a:srcRect/>
            <a:stretch>
              <a:fillRect/>
            </a:stretch>
          </p:blipFill>
          <p:spPr>
            <a:xfrm rot="0" flipV="0" flipH="0">
              <a:off x="19646898" y="9143998"/>
              <a:ext cx="2438400" cy="2438399"/>
            </a:xfrm>
            <a:prstGeom prst="rect">
              <a:avLst/>
            </a:prstGeom>
          </p:spPr>
        </p:pic>
        <p:sp>
          <p:nvSpPr>
            <p:cNvPr id="1011" name="Object 1011"/>
            <p:cNvSpPr txBox="1"/>
            <p:nvPr/>
          </p:nvSpPr>
          <p:spPr>
            <a:xfrm>
              <a:off x="20083462" y="9671345"/>
              <a:ext cx="1727200" cy="1155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6666"/>
                </a:lnSpc>
              </a:pPr>
              <a:r>
                <a:rPr sz="3600" i="0" b="0" spc="18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2020</a:t>
              </a:r>
              <a:endParaRPr lang="zh-CN" altLang="en-US" sz="3600"/>
            </a:p>
            <a:p>
              <a:pPr algn="r">
                <a:lnSpc>
                  <a:spcPct val="106666"/>
                </a:lnSpc>
              </a:pPr>
              <a:r>
                <a:rPr sz="3600" i="0" b="0" spc="18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09/30</a:t>
              </a:r>
              <a:endParaRPr lang="zh-CN" altLang="en-US"/>
            </a:p>
          </p:txBody>
        </p:sp>
        <p:pic>
          <p:nvPicPr>
            <p:cNvPr id="1012" name="image 1012"/>
            <p:cNvPicPr>
              <a:picLocks noChangeAspect="1"/>
            </p:cNvPicPr>
            <p:nvPr/>
          </p:nvPicPr>
          <p:blipFill>
            <a:blip r:embed="rId1012">
                </a:blip>
            <a:srcRect/>
            <a:stretch>
              <a:fillRect/>
            </a:stretch>
          </p:blipFill>
          <p:spPr>
            <a:xfrm rot="0" flipV="0" flipH="0">
              <a:off x="18550213" y="10955609"/>
              <a:ext cx="1524235" cy="1524235"/>
            </a:xfrm>
            <a:prstGeom prst="rect">
              <a:avLst/>
            </a:prstGeom>
          </p:spPr>
        </p:pic>
        <p:pic>
          <p:nvPicPr>
            <p:cNvPr id="1013" name="image 1013"/>
            <p:cNvPicPr>
              <a:picLocks noChangeAspect="1"/>
            </p:cNvPicPr>
            <p:nvPr/>
          </p:nvPicPr>
          <p:blipFill>
            <a:blip r:embed="rId1013">
                </a:blip>
            <a:srcRect/>
            <a:stretch>
              <a:fillRect/>
            </a:stretch>
          </p:blipFill>
          <p:spPr>
            <a:xfrm rot="0" flipV="0" flipH="0">
              <a:off x="21615164" y="8223309"/>
              <a:ext cx="1524235" cy="1524235"/>
            </a:xfrm>
            <a:prstGeom prst="rect">
              <a:avLst/>
            </a:prstGeom>
          </p:spPr>
        </p:pic>
      </p:grpSp>
      <p:grpSp>
        <p:nvGrpSpPr>
          <p:cNvPr id="1014" name="组合 1014"/>
          <p:cNvGrpSpPr/>
          <p:nvPr/>
        </p:nvGrpSpPr>
        <p:grpSpPr>
          <a:xfrm>
            <a:off x="2108198" y="3467101"/>
            <a:ext cx="17063239" cy="4610097"/>
            <a:chOff x="2108198" y="3467101"/>
            <a:chExt cx="17063239" cy="4610097"/>
          </a:xfrm>
        </p:grpSpPr>
        <p:pic>
          <p:nvPicPr>
            <p:cNvPr id="1015" name="image 1015"/>
            <p:cNvPicPr>
              <a:picLocks noChangeAspect="1"/>
            </p:cNvPicPr>
            <p:nvPr/>
          </p:nvPicPr>
          <p:blipFill>
            <a:blip r:embed="rId1015">
                </a:blip>
            <a:srcRect/>
            <a:stretch>
              <a:fillRect/>
            </a:stretch>
          </p:blipFill>
          <p:spPr>
            <a:xfrm rot="0" flipV="0" flipH="0">
              <a:off x="2108198" y="3467101"/>
              <a:ext cx="254001" cy="4610097"/>
            </a:xfrm>
            <a:prstGeom prst="rect">
              <a:avLst/>
            </a:prstGeom>
          </p:spPr>
        </p:pic>
        <p:grpSp>
          <p:nvGrpSpPr>
            <p:cNvPr id="1016" name="组合 1016"/>
            <p:cNvGrpSpPr/>
            <p:nvPr/>
          </p:nvGrpSpPr>
          <p:grpSpPr>
            <a:xfrm>
              <a:off x="2643187" y="3551624"/>
              <a:ext cx="16528250" cy="2469680"/>
              <a:chOff x="2643187" y="3551624"/>
              <a:chExt cx="16528250" cy="2469680"/>
            </a:xfrm>
          </p:grpSpPr>
          <p:sp>
            <p:nvSpPr>
              <p:cNvPr id="1017" name="Object 1017"/>
              <p:cNvSpPr txBox="1"/>
              <p:nvPr/>
            </p:nvSpPr>
            <p:spPr>
              <a:xfrm>
                <a:off x="2679303" y="5360904"/>
                <a:ext cx="14439900" cy="584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4600" i="0" b="0" spc="184" dirty="0" smtClean="0" lang="zh-CN">
                    <a:solidFill>
                      <a:srgbClr val="FFFFFF"/>
                    </a:solidFill>
                    <a:latin typeface="OPPOSans-R"/>
                    <a:ea typeface="OPPOSans-R"/>
                  </a:rPr>
                  <a:t>SOCIAL COMMUNICATION PLAN</a:t>
                </a:r>
                <a:endParaRPr lang="zh-CN" altLang="en-US"/>
              </a:p>
            </p:txBody>
          </p:sp>
          <p:sp>
            <p:nvSpPr>
              <p:cNvPr id="1018" name="Object 1018"/>
              <p:cNvSpPr txBox="1"/>
              <p:nvPr/>
            </p:nvSpPr>
            <p:spPr>
              <a:xfrm>
                <a:off x="2541587" y="3475424"/>
                <a:ext cx="16782250" cy="16510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13000" i="0" b="0" dirty="0" smtClean="0" lang="zh-CN">
                    <a:solidFill>
                      <a:srgbClr val="C49F75"/>
                    </a:solidFill>
                    <a:latin typeface="OPPOSans-H"/>
                    <a:ea typeface="OPPOSans-H"/>
                  </a:rPr>
                  <a:t>品牌增值</a:t>
                </a:r>
                <a:r>
                  <a:rPr sz="13000" i="0" b="0" dirty="0" smtClean="0" lang="zh-CN">
                    <a:solidFill>
                      <a:srgbClr val="FFFFFF"/>
                    </a:solidFill>
                    <a:latin typeface="OPPOSans-H"/>
                    <a:ea typeface="OPPOSans-H"/>
                  </a:rPr>
                  <a:t>合作方案</a:t>
                </a:r>
                <a:endParaRPr lang="zh-CN" altLang="en-US"/>
              </a:p>
            </p:txBody>
          </p:sp>
        </p:grpSp>
        <p:grpSp>
          <p:nvGrpSpPr>
            <p:cNvPr id="1020" name="组合 1020"/>
            <p:cNvGrpSpPr/>
            <p:nvPr/>
          </p:nvGrpSpPr>
          <p:grpSpPr>
            <a:xfrm>
              <a:off x="2770584" y="6883397"/>
              <a:ext cx="5219700" cy="1154231"/>
              <a:chOff x="2770584" y="6883397"/>
              <a:chExt cx="5219700" cy="1154231"/>
            </a:xfrm>
          </p:grpSpPr>
          <p:sp>
            <p:nvSpPr>
              <p:cNvPr id="1021" name="Object 1021"/>
              <p:cNvSpPr txBox="1"/>
              <p:nvPr/>
            </p:nvSpPr>
            <p:spPr>
              <a:xfrm>
                <a:off x="2668984" y="7402628"/>
                <a:ext cx="5473700" cy="5588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600" i="0" b="0" dirty="0" smtClean="0" lang="zh-CN">
                    <a:solidFill>
                      <a:srgbClr val="FFFFFF"/>
                    </a:solidFill>
                    <a:latin typeface="OPPOSans-R"/>
                    <a:ea typeface="OPPOSans-R"/>
                  </a:rPr>
                  <a:t>主讲人：高小定</a:t>
                </a:r>
                <a:endParaRPr lang="zh-CN" altLang="en-US"/>
              </a:p>
            </p:txBody>
          </p:sp>
          <p:pic>
            <p:nvPicPr>
              <p:cNvPr id="1022" name="image 1022"/>
              <p:cNvPicPr>
                <a:picLocks noChangeAspect="1"/>
              </p:cNvPicPr>
              <p:nvPr/>
            </p:nvPicPr>
            <p:blipFill>
              <a:blip r:embed="rId1022">
                </a:blip>
              <a:srcRect/>
              <a:stretch>
                <a:fillRect/>
              </a:stretch>
            </p:blipFill>
            <p:spPr>
              <a:xfrm rot="0" flipV="0" flipH="0">
                <a:off x="2781299" y="6883397"/>
                <a:ext cx="1270000" cy="2539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 t="2471" r="2362" b="2647"/>
          <a:stretch>
            <a:fillRect/>
          </a:stretch>
        </p:blipFill>
        <p:spPr>
          <a:xfrm rot="0" flipV="0" flipH="0">
            <a:off x="11836400" y="0"/>
            <a:ext cx="12598400" cy="13652500"/>
          </a:xfrm>
          <a:prstGeom prst="rect">
            <a:avLst/>
          </a:prstGeom>
        </p:spPr>
      </p:pic>
      <p:pic>
        <p:nvPicPr>
          <p:cNvPr id="1002" name="image 1002"/>
          <p:cNvPicPr>
            <a:picLocks noChangeAspect="1"/>
          </p:cNvPicPr>
          <p:nvPr/>
        </p:nvPicPr>
        <p:blipFill>
          <a:blip r:embed="rId1002">
                </a:blip>
          <a:srcRect/>
          <a:stretch>
            <a:fillRect/>
          </a:stretch>
        </p:blipFill>
        <p:spPr>
          <a:xfrm rot="0" flipV="0" flipH="0">
            <a:off x="12191997" y="-5"/>
            <a:ext cx="12192000" cy="13677900"/>
          </a:xfrm>
          <a:prstGeom prst="rect">
            <a:avLst/>
          </a:prstGeom>
        </p:spPr>
      </p:pic>
      <p:grpSp>
        <p:nvGrpSpPr>
          <p:cNvPr id="1003" name="组合 1003"/>
          <p:cNvGrpSpPr/>
          <p:nvPr/>
        </p:nvGrpSpPr>
        <p:grpSpPr>
          <a:xfrm>
            <a:off x="0" y="774694"/>
            <a:ext cx="8392596" cy="2285999"/>
            <a:chOff x="0" y="774694"/>
            <a:chExt cx="8392596" cy="2285999"/>
          </a:xfrm>
        </p:grpSpPr>
        <p:pic>
          <p:nvPicPr>
            <p:cNvPr id="1004" name="image 1004"/>
            <p:cNvPicPr>
              <a:picLocks noChangeAspect="1"/>
            </p:cNvPicPr>
            <p:nvPr/>
          </p:nvPicPr>
          <p:blipFill>
            <a:blip r:embed="rId1004">
                </a:blip>
            <a:srcRect/>
            <a:stretch>
              <a:fillRect/>
            </a:stretch>
          </p:blipFill>
          <p:spPr>
            <a:xfrm rot="0" flipV="0" flipH="0">
              <a:off x="0" y="774694"/>
              <a:ext cx="761997" cy="2285999"/>
            </a:xfrm>
            <a:prstGeom prst="rect">
              <a:avLst/>
            </a:prstGeom>
          </p:spPr>
        </p:pic>
        <p:sp>
          <p:nvSpPr>
            <p:cNvPr id="1005" name="Object 1005"/>
            <p:cNvSpPr txBox="1"/>
            <p:nvPr/>
          </p:nvSpPr>
          <p:spPr>
            <a:xfrm>
              <a:off x="975796" y="1090012"/>
              <a:ext cx="7569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spc="13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特色工具</a:t>
              </a:r>
              <a:endParaRPr lang="zh-CN" altLang="en-US"/>
            </a:p>
          </p:txBody>
        </p:sp>
        <p:sp>
          <p:nvSpPr>
            <p:cNvPr id="1006" name="Object 1006"/>
            <p:cNvSpPr txBox="1"/>
            <p:nvPr/>
          </p:nvSpPr>
          <p:spPr>
            <a:xfrm>
              <a:off x="975796" y="2063549"/>
              <a:ext cx="6908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Special tools</a:t>
              </a:r>
              <a:endParaRPr lang="zh-CN" altLang="en-US"/>
            </a:p>
          </p:txBody>
        </p:sp>
      </p:grpSp>
      <p:grpSp>
        <p:nvGrpSpPr>
          <p:cNvPr id="1007" name="组合 1007"/>
          <p:cNvGrpSpPr/>
          <p:nvPr/>
        </p:nvGrpSpPr>
        <p:grpSpPr>
          <a:xfrm>
            <a:off x="1301185" y="6389009"/>
            <a:ext cx="6477000" cy="3223697"/>
            <a:chOff x="1301185" y="6389009"/>
            <a:chExt cx="6477000" cy="3223697"/>
          </a:xfrm>
        </p:grpSpPr>
        <p:sp>
          <p:nvSpPr>
            <p:cNvPr id="1008" name="Object 1008"/>
            <p:cNvSpPr txBox="1"/>
            <p:nvPr/>
          </p:nvSpPr>
          <p:spPr>
            <a:xfrm>
              <a:off x="2545785" y="7250507"/>
              <a:ext cx="5384800" cy="2286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主题定制品牌slogan，快速提升品牌影响力；推广资源渠道丰富，具有强曝光的资源位；硬广资源、banner、话题推荐、kol达人推广</a:t>
              </a:r>
              <a:endParaRPr lang="zh-CN" altLang="en-US"/>
            </a:p>
          </p:txBody>
        </p:sp>
        <p:sp>
          <p:nvSpPr>
            <p:cNvPr id="1009" name="Object 1009"/>
            <p:cNvSpPr txBox="1"/>
            <p:nvPr/>
          </p:nvSpPr>
          <p:spPr>
            <a:xfrm>
              <a:off x="1199585" y="6312809"/>
              <a:ext cx="67310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定制主题标题</a:t>
              </a:r>
              <a:endParaRPr lang="zh-CN" altLang="en-US"/>
            </a:p>
          </p:txBody>
        </p:sp>
      </p:grpSp>
      <p:grpSp>
        <p:nvGrpSpPr>
          <p:cNvPr id="10010" name="组合 10010"/>
          <p:cNvGrpSpPr/>
          <p:nvPr/>
        </p:nvGrpSpPr>
        <p:grpSpPr>
          <a:xfrm>
            <a:off x="16585604" y="6389009"/>
            <a:ext cx="6464300" cy="2767291"/>
            <a:chOff x="16585604" y="6389009"/>
            <a:chExt cx="6464300" cy="2767291"/>
          </a:xfrm>
        </p:grpSpPr>
        <p:sp>
          <p:nvSpPr>
            <p:cNvPr id="10011" name="Object 10011"/>
            <p:cNvSpPr txBox="1"/>
            <p:nvPr/>
          </p:nvSpPr>
          <p:spPr>
            <a:xfrm>
              <a:off x="16484004" y="7251300"/>
              <a:ext cx="5816600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包装特色场景，多渠道能使用;时光机工具；包装特色场景，多渠道能使用</a:t>
              </a:r>
              <a:endParaRPr lang="zh-CN" altLang="en-US" sz="3000"/>
            </a:p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包装特色场景，多渠道能使用</a:t>
              </a:r>
              <a:endParaRPr lang="zh-CN" altLang="en-US"/>
            </a:p>
          </p:txBody>
        </p:sp>
        <p:sp>
          <p:nvSpPr>
            <p:cNvPr id="10012" name="Object 10012"/>
            <p:cNvSpPr txBox="1"/>
            <p:nvPr/>
          </p:nvSpPr>
          <p:spPr>
            <a:xfrm>
              <a:off x="16484004" y="6312809"/>
              <a:ext cx="6718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时光机工具</a:t>
              </a:r>
              <a:endParaRPr lang="zh-CN" altLang="en-US"/>
            </a:p>
          </p:txBody>
        </p:sp>
      </p:grpSp>
      <p:grpSp>
        <p:nvGrpSpPr>
          <p:cNvPr id="10013" name="组合 10013"/>
          <p:cNvGrpSpPr/>
          <p:nvPr/>
        </p:nvGrpSpPr>
        <p:grpSpPr>
          <a:xfrm>
            <a:off x="7912100" y="3124200"/>
            <a:ext cx="8559800" cy="8509000"/>
            <a:chOff x="7912100" y="3124200"/>
            <a:chExt cx="8559800" cy="8509000"/>
          </a:xfrm>
        </p:grpSpPr>
        <p:pic>
          <p:nvPicPr>
            <p:cNvPr id="10014" name="image 10014"/>
            <p:cNvPicPr>
              <a:picLocks noChangeAspect="1"/>
            </p:cNvPicPr>
            <p:nvPr/>
          </p:nvPicPr>
          <p:blipFill>
            <a:blip r:embed="rId10014">
                </a:blip>
            <a:srcRect/>
            <a:stretch>
              <a:fillRect/>
            </a:stretch>
          </p:blipFill>
          <p:spPr>
            <a:xfrm rot="0" flipV="0" flipH="0">
              <a:off x="7912100" y="3124200"/>
              <a:ext cx="8559800" cy="8509000"/>
            </a:xfrm>
            <a:prstGeom prst="rect">
              <a:avLst/>
            </a:prstGeom>
          </p:spPr>
        </p:pic>
        <p:pic>
          <p:nvPicPr>
            <p:cNvPr id="10015" name="image 10015"/>
            <p:cNvPicPr>
              <a:picLocks noChangeAspect="1"/>
            </p:cNvPicPr>
            <p:nvPr/>
          </p:nvPicPr>
          <p:blipFill>
            <a:blip r:embed="rId10015">
                </a:blip>
            <a:srcRect/>
            <a:stretch>
              <a:fillRect/>
            </a:stretch>
          </p:blipFill>
          <p:spPr>
            <a:xfrm rot="0" flipV="0" flipH="0">
              <a:off x="8483600" y="3670300"/>
              <a:ext cx="7416800" cy="7416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43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-1371600" y="0"/>
            <a:ext cx="9245600" cy="140462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/>
          <a:stretch>
            <a:fillRect/>
          </a:stretch>
        </p:blipFill>
        <p:spPr>
          <a:xfrm rot="0" flipV="0" flipH="0">
            <a:off x="22478998" y="-5"/>
            <a:ext cx="1904998" cy="13715997"/>
          </a:xfrm>
          <a:prstGeom prst="rect">
            <a:avLst/>
          </a:prstGeom>
        </p:spPr>
      </p:pic>
      <p:pic>
        <p:nvPicPr>
          <p:cNvPr id="1103" name="image 1103"/>
          <p:cNvPicPr>
            <a:picLocks noChangeAspect="1"/>
          </p:cNvPicPr>
          <p:nvPr/>
        </p:nvPicPr>
        <p:blipFill>
          <a:blip r:embed="rId1103">
                </a:blip>
          <a:srcRect/>
          <a:stretch>
            <a:fillRect/>
          </a:stretch>
        </p:blipFill>
        <p:spPr>
          <a:xfrm rot="0" flipV="0" flipH="0">
            <a:off x="23152096" y="634993"/>
            <a:ext cx="571500" cy="533404"/>
          </a:xfrm>
          <a:prstGeom prst="rect">
            <a:avLst/>
          </a:prstGeom>
        </p:spPr>
      </p:pic>
      <p:pic>
        <p:nvPicPr>
          <p:cNvPr id="1104" name="image 1104"/>
          <p:cNvPicPr>
            <a:picLocks noChangeAspect="1"/>
          </p:cNvPicPr>
          <p:nvPr/>
        </p:nvPicPr>
        <p:blipFill>
          <a:blip r:embed="rId1104">
                </a:blip>
          <a:srcRect/>
          <a:stretch>
            <a:fillRect/>
          </a:stretch>
        </p:blipFill>
        <p:spPr>
          <a:xfrm rot="0" flipV="0" flipH="0">
            <a:off x="23253696" y="9791691"/>
            <a:ext cx="355601" cy="3594103"/>
          </a:xfrm>
          <a:prstGeom prst="rect">
            <a:avLst/>
          </a:prstGeom>
        </p:spPr>
      </p:pic>
      <p:grpSp>
        <p:nvGrpSpPr>
          <p:cNvPr id="1105" name="组合 1105"/>
          <p:cNvGrpSpPr/>
          <p:nvPr/>
        </p:nvGrpSpPr>
        <p:grpSpPr>
          <a:xfrm>
            <a:off x="9949259" y="4059624"/>
            <a:ext cx="10642600" cy="2683397"/>
            <a:chOff x="9949259" y="4059624"/>
            <a:chExt cx="10642600" cy="2683397"/>
          </a:xfrm>
        </p:grpSpPr>
        <p:sp>
          <p:nvSpPr>
            <p:cNvPr id="1106" name="Object 1106"/>
            <p:cNvSpPr txBox="1"/>
            <p:nvPr/>
          </p:nvSpPr>
          <p:spPr>
            <a:xfrm>
              <a:off x="9847659" y="3983424"/>
              <a:ext cx="9906000" cy="198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3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合作内容</a:t>
              </a:r>
              <a:endParaRPr lang="zh-CN" altLang="en-US"/>
            </a:p>
          </p:txBody>
        </p:sp>
        <p:sp>
          <p:nvSpPr>
            <p:cNvPr id="1107" name="Object 1107"/>
            <p:cNvSpPr txBox="1"/>
            <p:nvPr/>
          </p:nvSpPr>
          <p:spPr>
            <a:xfrm>
              <a:off x="9847659" y="5968321"/>
              <a:ext cx="108966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COOPERATION CONTENT</a:t>
              </a:r>
              <a:endParaRPr lang="zh-CN" altLang="en-US"/>
            </a:p>
          </p:txBody>
        </p:sp>
      </p:grpSp>
      <p:grpSp>
        <p:nvGrpSpPr>
          <p:cNvPr id="1108" name="组合 1108"/>
          <p:cNvGrpSpPr/>
          <p:nvPr/>
        </p:nvGrpSpPr>
        <p:grpSpPr>
          <a:xfrm>
            <a:off x="9949259" y="8495553"/>
            <a:ext cx="12052300" cy="1117470"/>
            <a:chOff x="9949259" y="8495553"/>
            <a:chExt cx="12052300" cy="1117470"/>
          </a:xfrm>
        </p:grpSpPr>
        <p:sp>
          <p:nvSpPr>
            <p:cNvPr id="1109" name="Object 1109"/>
            <p:cNvSpPr txBox="1"/>
            <p:nvPr/>
          </p:nvSpPr>
          <p:spPr>
            <a:xfrm>
              <a:off x="9847659" y="8952624"/>
              <a:ext cx="12306300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6666"/>
                </a:lnSpc>
              </a:pPr>
              <a:r>
                <a:rPr sz="3600" i="0" b="0" spc="72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活动排期/人员安排/整体风格展示/应急方案</a:t>
              </a:r>
              <a:endParaRPr lang="zh-CN" altLang="en-US"/>
            </a:p>
          </p:txBody>
        </p:sp>
        <p:pic>
          <p:nvPicPr>
            <p:cNvPr id="11010" name="image 11010"/>
            <p:cNvPicPr>
              <a:picLocks noChangeAspect="1"/>
            </p:cNvPicPr>
            <p:nvPr/>
          </p:nvPicPr>
          <p:blipFill>
            <a:blip r:embed="rId11010">
                </a:blip>
            <a:srcRect/>
            <a:stretch>
              <a:fillRect/>
            </a:stretch>
          </p:blipFill>
          <p:spPr>
            <a:xfrm rot="0" flipV="0" flipH="0">
              <a:off x="9949259" y="8495553"/>
              <a:ext cx="750133" cy="268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Object 1201"/>
          <p:cNvSpPr txBox="1"/>
          <p:nvPr/>
        </p:nvSpPr>
        <p:spPr>
          <a:xfrm>
            <a:off x="2830710" y="9951658"/>
            <a:ext cx="18796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活动定案</a:t>
            </a:r>
            <a:endParaRPr lang="zh-CN" altLang="en-US"/>
          </a:p>
        </p:txBody>
      </p:sp>
      <p:sp>
        <p:nvSpPr>
          <p:cNvPr id="1202" name="Object 1202"/>
          <p:cNvSpPr txBox="1"/>
          <p:nvPr/>
        </p:nvSpPr>
        <p:spPr>
          <a:xfrm>
            <a:off x="6147196" y="9942133"/>
            <a:ext cx="37084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基本物料准备完成</a:t>
            </a:r>
            <a:endParaRPr lang="zh-CN" altLang="en-US"/>
          </a:p>
        </p:txBody>
      </p:sp>
      <p:sp>
        <p:nvSpPr>
          <p:cNvPr id="1203" name="Object 1203"/>
          <p:cNvSpPr txBox="1"/>
          <p:nvPr/>
        </p:nvSpPr>
        <p:spPr>
          <a:xfrm>
            <a:off x="11291490" y="9950269"/>
            <a:ext cx="18796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人员邀请</a:t>
            </a:r>
            <a:endParaRPr lang="zh-CN" altLang="en-US"/>
          </a:p>
        </p:txBody>
      </p:sp>
      <p:sp>
        <p:nvSpPr>
          <p:cNvPr id="1204" name="Object 1204"/>
          <p:cNvSpPr txBox="1"/>
          <p:nvPr/>
        </p:nvSpPr>
        <p:spPr>
          <a:xfrm>
            <a:off x="15038982" y="9941140"/>
            <a:ext cx="27940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布置活动场地</a:t>
            </a:r>
            <a:endParaRPr lang="zh-CN" altLang="en-US"/>
          </a:p>
        </p:txBody>
      </p:sp>
      <p:sp>
        <p:nvSpPr>
          <p:cNvPr id="1205" name="Object 1205"/>
          <p:cNvSpPr txBox="1"/>
          <p:nvPr/>
        </p:nvSpPr>
        <p:spPr>
          <a:xfrm>
            <a:off x="19264510" y="9951935"/>
            <a:ext cx="2794000" cy="1054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975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活动相关工作</a:t>
            </a:r>
            <a:endParaRPr lang="zh-CN" altLang="en-US" sz="3600"/>
          </a:p>
          <a:p>
            <a:pPr algn="ctr">
              <a:lnSpc>
                <a:spcPct val="975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人员开会确认</a:t>
            </a:r>
            <a:endParaRPr lang="zh-CN" altLang="en-US"/>
          </a:p>
        </p:txBody>
      </p:sp>
      <p:grpSp>
        <p:nvGrpSpPr>
          <p:cNvPr id="1206" name="组合 1206"/>
          <p:cNvGrpSpPr/>
          <p:nvPr/>
        </p:nvGrpSpPr>
        <p:grpSpPr>
          <a:xfrm>
            <a:off x="0" y="774694"/>
            <a:ext cx="8384897" cy="2285999"/>
            <a:chOff x="0" y="774694"/>
            <a:chExt cx="8384897" cy="2285999"/>
          </a:xfrm>
        </p:grpSpPr>
        <p:pic>
          <p:nvPicPr>
            <p:cNvPr id="1207" name="image 1207"/>
            <p:cNvPicPr>
              <a:picLocks noChangeAspect="1"/>
            </p:cNvPicPr>
            <p:nvPr/>
          </p:nvPicPr>
          <p:blipFill>
            <a:blip r:embed="rId1207">
                </a:blip>
            <a:srcRect/>
            <a:stretch>
              <a:fillRect/>
            </a:stretch>
          </p:blipFill>
          <p:spPr>
            <a:xfrm rot="0" flipV="0" flipH="0">
              <a:off x="0" y="774694"/>
              <a:ext cx="761997" cy="2285999"/>
            </a:xfrm>
            <a:prstGeom prst="rect">
              <a:avLst/>
            </a:prstGeom>
          </p:spPr>
        </p:pic>
        <p:sp>
          <p:nvSpPr>
            <p:cNvPr id="1208" name="Object 1208"/>
            <p:cNvSpPr txBox="1"/>
            <p:nvPr/>
          </p:nvSpPr>
          <p:spPr>
            <a:xfrm>
              <a:off x="968097" y="1092909"/>
              <a:ext cx="7569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spc="13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活动排期</a:t>
              </a:r>
              <a:endParaRPr lang="zh-CN" altLang="en-US"/>
            </a:p>
          </p:txBody>
        </p:sp>
        <p:sp>
          <p:nvSpPr>
            <p:cNvPr id="1209" name="Object 1209"/>
            <p:cNvSpPr txBox="1"/>
            <p:nvPr/>
          </p:nvSpPr>
          <p:spPr>
            <a:xfrm>
              <a:off x="968097" y="2063549"/>
              <a:ext cx="6908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Activity scheduling</a:t>
              </a:r>
              <a:endParaRPr lang="zh-CN" altLang="en-US"/>
            </a:p>
          </p:txBody>
        </p:sp>
      </p:grpSp>
      <p:grpSp>
        <p:nvGrpSpPr>
          <p:cNvPr id="12010" name="组合 12010"/>
          <p:cNvGrpSpPr/>
          <p:nvPr/>
        </p:nvGrpSpPr>
        <p:grpSpPr>
          <a:xfrm>
            <a:off x="1306179" y="4639945"/>
            <a:ext cx="4914879" cy="4567554"/>
            <a:chOff x="1306179" y="4639945"/>
            <a:chExt cx="4914879" cy="4567554"/>
          </a:xfrm>
        </p:grpSpPr>
        <p:pic>
          <p:nvPicPr>
            <p:cNvPr id="12011" name="image 12011"/>
            <p:cNvPicPr>
              <a:picLocks noChangeAspect="1"/>
            </p:cNvPicPr>
            <p:nvPr/>
          </p:nvPicPr>
          <p:blipFill>
            <a:blip r:embed="rId12011">
                </a:blip>
            <a:srcRect/>
            <a:stretch>
              <a:fillRect/>
            </a:stretch>
          </p:blipFill>
          <p:spPr>
            <a:xfrm rot="0" flipV="0" flipH="0">
              <a:off x="1663700" y="5003800"/>
              <a:ext cx="4203700" cy="4203700"/>
            </a:xfrm>
            <a:prstGeom prst="rect">
              <a:avLst/>
            </a:prstGeom>
          </p:spPr>
        </p:pic>
        <p:pic>
          <p:nvPicPr>
            <p:cNvPr id="12012" name="image 12012"/>
            <p:cNvPicPr>
              <a:picLocks noChangeAspect="1"/>
            </p:cNvPicPr>
            <p:nvPr/>
          </p:nvPicPr>
          <p:blipFill>
            <a:blip r:embed="rId12012">
                </a:blip>
            <a:srcRect/>
            <a:stretch>
              <a:fillRect/>
            </a:stretch>
          </p:blipFill>
          <p:spPr>
            <a:xfrm rot="0" flipV="0" flipH="0">
              <a:off x="2012429" y="5354877"/>
              <a:ext cx="3497580" cy="3497574"/>
            </a:xfrm>
            <a:prstGeom prst="rect">
              <a:avLst/>
            </a:prstGeom>
          </p:spPr>
        </p:pic>
        <p:pic>
          <p:nvPicPr>
            <p:cNvPr id="12013" name="image 12013"/>
            <p:cNvPicPr>
              <a:picLocks noChangeAspect="1"/>
            </p:cNvPicPr>
            <p:nvPr/>
          </p:nvPicPr>
          <p:blipFill>
            <a:blip r:embed="rId12013">
              <a:alphaModFix amt="5098"/>
            </a:blip>
            <a:srcRect/>
            <a:stretch>
              <a:fillRect/>
            </a:stretch>
          </p:blipFill>
          <p:spPr>
            <a:xfrm rot="0" flipV="0" flipH="0">
              <a:off x="1306179" y="4639945"/>
              <a:ext cx="4914879" cy="2480314"/>
            </a:xfrm>
            <a:prstGeom prst="rect">
              <a:avLst/>
            </a:prstGeom>
          </p:spPr>
        </p:pic>
        <p:sp>
          <p:nvSpPr>
            <p:cNvPr id="12014" name="Object 12014"/>
            <p:cNvSpPr txBox="1"/>
            <p:nvPr/>
          </p:nvSpPr>
          <p:spPr>
            <a:xfrm>
              <a:off x="2424797" y="6786360"/>
              <a:ext cx="27305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6月15日</a:t>
              </a:r>
              <a:endParaRPr lang="zh-CN" altLang="en-US"/>
            </a:p>
          </p:txBody>
        </p:sp>
      </p:grpSp>
      <p:grpSp>
        <p:nvGrpSpPr>
          <p:cNvPr id="12015" name="组合 12015"/>
          <p:cNvGrpSpPr/>
          <p:nvPr/>
        </p:nvGrpSpPr>
        <p:grpSpPr>
          <a:xfrm>
            <a:off x="5524142" y="5003800"/>
            <a:ext cx="4914299" cy="4554850"/>
            <a:chOff x="5524142" y="5003800"/>
            <a:chExt cx="4914299" cy="4554850"/>
          </a:xfrm>
        </p:grpSpPr>
        <p:pic>
          <p:nvPicPr>
            <p:cNvPr id="12016" name="image 12016"/>
            <p:cNvPicPr>
              <a:picLocks noChangeAspect="1"/>
            </p:cNvPicPr>
            <p:nvPr/>
          </p:nvPicPr>
          <p:blipFill>
            <a:blip r:embed="rId12016">
                </a:blip>
            <a:srcRect/>
            <a:stretch>
              <a:fillRect/>
            </a:stretch>
          </p:blipFill>
          <p:spPr>
            <a:xfrm rot="0" flipV="0" flipH="0">
              <a:off x="5880100" y="5003800"/>
              <a:ext cx="4191000" cy="4203700"/>
            </a:xfrm>
            <a:prstGeom prst="rect">
              <a:avLst/>
            </a:prstGeom>
          </p:spPr>
        </p:pic>
        <p:pic>
          <p:nvPicPr>
            <p:cNvPr id="12017" name="image 12017"/>
            <p:cNvPicPr>
              <a:picLocks noChangeAspect="1"/>
            </p:cNvPicPr>
            <p:nvPr/>
          </p:nvPicPr>
          <p:blipFill>
            <a:blip r:embed="rId12017">
                </a:blip>
            <a:srcRect/>
            <a:stretch>
              <a:fillRect/>
            </a:stretch>
          </p:blipFill>
          <p:spPr>
            <a:xfrm rot="0" flipV="0" flipH="0">
              <a:off x="6227363" y="5354877"/>
              <a:ext cx="3497577" cy="3497574"/>
            </a:xfrm>
            <a:prstGeom prst="rect">
              <a:avLst/>
            </a:prstGeom>
          </p:spPr>
        </p:pic>
        <p:pic>
          <p:nvPicPr>
            <p:cNvPr id="12018" name="image 12018"/>
            <p:cNvPicPr>
              <a:picLocks noChangeAspect="1"/>
            </p:cNvPicPr>
            <p:nvPr/>
          </p:nvPicPr>
          <p:blipFill>
            <a:blip r:embed="rId12018">
              <a:alphaModFix amt="5098"/>
            </a:blip>
            <a:srcRect/>
            <a:stretch>
              <a:fillRect/>
            </a:stretch>
          </p:blipFill>
          <p:spPr>
            <a:xfrm rot="0" flipV="0" flipH="0">
              <a:off x="5524142" y="7124067"/>
              <a:ext cx="4914299" cy="2434582"/>
            </a:xfrm>
            <a:prstGeom prst="rect">
              <a:avLst/>
            </a:prstGeom>
          </p:spPr>
        </p:pic>
        <p:sp>
          <p:nvSpPr>
            <p:cNvPr id="12019" name="Object 12019"/>
            <p:cNvSpPr txBox="1"/>
            <p:nvPr/>
          </p:nvSpPr>
          <p:spPr>
            <a:xfrm>
              <a:off x="6633067" y="6786360"/>
              <a:ext cx="27305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6月20日</a:t>
              </a:r>
              <a:endParaRPr lang="zh-CN" altLang="en-US"/>
            </a:p>
          </p:txBody>
        </p:sp>
      </p:grpSp>
      <p:grpSp>
        <p:nvGrpSpPr>
          <p:cNvPr id="12020" name="组合 12020"/>
          <p:cNvGrpSpPr/>
          <p:nvPr/>
        </p:nvGrpSpPr>
        <p:grpSpPr>
          <a:xfrm>
            <a:off x="9741521" y="4639945"/>
            <a:ext cx="4914876" cy="4567554"/>
            <a:chOff x="9741521" y="4639945"/>
            <a:chExt cx="4914876" cy="4567554"/>
          </a:xfrm>
        </p:grpSpPr>
        <p:pic>
          <p:nvPicPr>
            <p:cNvPr id="12021" name="image 12021"/>
            <p:cNvPicPr>
              <a:picLocks noChangeAspect="1"/>
            </p:cNvPicPr>
            <p:nvPr/>
          </p:nvPicPr>
          <p:blipFill>
            <a:blip r:embed="rId12021">
                </a:blip>
            <a:srcRect/>
            <a:stretch>
              <a:fillRect/>
            </a:stretch>
          </p:blipFill>
          <p:spPr>
            <a:xfrm rot="0" flipV="0" flipH="0">
              <a:off x="10109200" y="5003800"/>
              <a:ext cx="4191000" cy="4203700"/>
            </a:xfrm>
            <a:prstGeom prst="rect">
              <a:avLst/>
            </a:prstGeom>
          </p:spPr>
        </p:pic>
        <p:pic>
          <p:nvPicPr>
            <p:cNvPr id="12022" name="image 12022"/>
            <p:cNvPicPr>
              <a:picLocks noChangeAspect="1"/>
            </p:cNvPicPr>
            <p:nvPr/>
          </p:nvPicPr>
          <p:blipFill>
            <a:blip r:embed="rId12022">
                </a:blip>
            <a:srcRect/>
            <a:stretch>
              <a:fillRect/>
            </a:stretch>
          </p:blipFill>
          <p:spPr>
            <a:xfrm rot="0" flipV="0" flipH="0">
              <a:off x="10455352" y="5354877"/>
              <a:ext cx="3497577" cy="3497574"/>
            </a:xfrm>
            <a:prstGeom prst="rect">
              <a:avLst/>
            </a:prstGeom>
          </p:spPr>
        </p:pic>
        <p:pic>
          <p:nvPicPr>
            <p:cNvPr id="12023" name="image 12023"/>
            <p:cNvPicPr>
              <a:picLocks noChangeAspect="1"/>
            </p:cNvPicPr>
            <p:nvPr/>
          </p:nvPicPr>
          <p:blipFill>
            <a:blip r:embed="rId12023">
              <a:alphaModFix amt="5098"/>
            </a:blip>
            <a:srcRect/>
            <a:stretch>
              <a:fillRect/>
            </a:stretch>
          </p:blipFill>
          <p:spPr>
            <a:xfrm rot="0" flipV="0" flipH="0">
              <a:off x="9741521" y="4639945"/>
              <a:ext cx="4914876" cy="2480314"/>
            </a:xfrm>
            <a:prstGeom prst="rect">
              <a:avLst/>
            </a:prstGeom>
          </p:spPr>
        </p:pic>
        <p:sp>
          <p:nvSpPr>
            <p:cNvPr id="12024" name="Object 12024"/>
            <p:cNvSpPr txBox="1"/>
            <p:nvPr/>
          </p:nvSpPr>
          <p:spPr>
            <a:xfrm>
              <a:off x="10862167" y="6786360"/>
              <a:ext cx="27305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6月30日</a:t>
              </a:r>
              <a:endParaRPr lang="zh-CN" altLang="en-US"/>
            </a:p>
          </p:txBody>
        </p:sp>
      </p:grpSp>
      <p:grpSp>
        <p:nvGrpSpPr>
          <p:cNvPr id="12025" name="组合 12025"/>
          <p:cNvGrpSpPr/>
          <p:nvPr/>
        </p:nvGrpSpPr>
        <p:grpSpPr>
          <a:xfrm>
            <a:off x="13959478" y="5003800"/>
            <a:ext cx="4914302" cy="4554850"/>
            <a:chOff x="13959478" y="5003800"/>
            <a:chExt cx="4914302" cy="4554850"/>
          </a:xfrm>
        </p:grpSpPr>
        <p:pic>
          <p:nvPicPr>
            <p:cNvPr id="12026" name="image 12026"/>
            <p:cNvPicPr>
              <a:picLocks noChangeAspect="1"/>
            </p:cNvPicPr>
            <p:nvPr/>
          </p:nvPicPr>
          <p:blipFill>
            <a:blip r:embed="rId12026">
                </a:blip>
            <a:srcRect/>
            <a:stretch>
              <a:fillRect/>
            </a:stretch>
          </p:blipFill>
          <p:spPr>
            <a:xfrm rot="0" flipV="0" flipH="0">
              <a:off x="14325600" y="5003800"/>
              <a:ext cx="4191000" cy="4203700"/>
            </a:xfrm>
            <a:prstGeom prst="rect">
              <a:avLst/>
            </a:prstGeom>
          </p:spPr>
        </p:pic>
        <p:pic>
          <p:nvPicPr>
            <p:cNvPr id="12027" name="image 12027"/>
            <p:cNvPicPr>
              <a:picLocks noChangeAspect="1"/>
            </p:cNvPicPr>
            <p:nvPr/>
          </p:nvPicPr>
          <p:blipFill>
            <a:blip r:embed="rId12027">
                </a:blip>
            <a:srcRect/>
            <a:stretch>
              <a:fillRect/>
            </a:stretch>
          </p:blipFill>
          <p:spPr>
            <a:xfrm rot="0" flipV="0" flipH="0">
              <a:off x="14670284" y="5354877"/>
              <a:ext cx="3497577" cy="3497574"/>
            </a:xfrm>
            <a:prstGeom prst="rect">
              <a:avLst/>
            </a:prstGeom>
          </p:spPr>
        </p:pic>
        <p:pic>
          <p:nvPicPr>
            <p:cNvPr id="12028" name="image 12028"/>
            <p:cNvPicPr>
              <a:picLocks noChangeAspect="1"/>
            </p:cNvPicPr>
            <p:nvPr/>
          </p:nvPicPr>
          <p:blipFill>
            <a:blip r:embed="rId12028">
              <a:alphaModFix amt="5098"/>
            </a:blip>
            <a:srcRect/>
            <a:stretch>
              <a:fillRect/>
            </a:stretch>
          </p:blipFill>
          <p:spPr>
            <a:xfrm rot="0" flipV="0" flipH="0">
              <a:off x="13959478" y="7124067"/>
              <a:ext cx="4914302" cy="2434582"/>
            </a:xfrm>
            <a:prstGeom prst="rect">
              <a:avLst/>
            </a:prstGeom>
          </p:spPr>
        </p:pic>
        <p:sp>
          <p:nvSpPr>
            <p:cNvPr id="12029" name="Object 12029"/>
            <p:cNvSpPr txBox="1"/>
            <p:nvPr/>
          </p:nvSpPr>
          <p:spPr>
            <a:xfrm>
              <a:off x="15080983" y="6786360"/>
              <a:ext cx="27305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7月8日</a:t>
              </a:r>
              <a:endParaRPr lang="zh-CN" altLang="en-US"/>
            </a:p>
          </p:txBody>
        </p:sp>
      </p:grpSp>
      <p:grpSp>
        <p:nvGrpSpPr>
          <p:cNvPr id="12030" name="组合 12030"/>
          <p:cNvGrpSpPr/>
          <p:nvPr/>
        </p:nvGrpSpPr>
        <p:grpSpPr>
          <a:xfrm>
            <a:off x="18174322" y="4639945"/>
            <a:ext cx="4914876" cy="4567554"/>
            <a:chOff x="18174322" y="4639945"/>
            <a:chExt cx="4914876" cy="4567554"/>
          </a:xfrm>
        </p:grpSpPr>
        <p:pic>
          <p:nvPicPr>
            <p:cNvPr id="12031" name="image 12031"/>
            <p:cNvPicPr>
              <a:picLocks noChangeAspect="1"/>
            </p:cNvPicPr>
            <p:nvPr/>
          </p:nvPicPr>
          <p:blipFill>
            <a:blip r:embed="rId12031">
                </a:blip>
            <a:srcRect/>
            <a:stretch>
              <a:fillRect/>
            </a:stretch>
          </p:blipFill>
          <p:spPr>
            <a:xfrm rot="0" flipV="0" flipH="0">
              <a:off x="18542000" y="5003800"/>
              <a:ext cx="4191000" cy="4203700"/>
            </a:xfrm>
            <a:prstGeom prst="rect">
              <a:avLst/>
            </a:prstGeom>
          </p:spPr>
        </p:pic>
        <p:pic>
          <p:nvPicPr>
            <p:cNvPr id="12032" name="image 12032"/>
            <p:cNvPicPr>
              <a:picLocks noChangeAspect="1"/>
            </p:cNvPicPr>
            <p:nvPr/>
          </p:nvPicPr>
          <p:blipFill>
            <a:blip r:embed="rId12032">
                </a:blip>
            <a:srcRect/>
            <a:stretch>
              <a:fillRect/>
            </a:stretch>
          </p:blipFill>
          <p:spPr>
            <a:xfrm rot="0" flipV="0" flipH="0">
              <a:off x="18886684" y="5354877"/>
              <a:ext cx="3497577" cy="3497574"/>
            </a:xfrm>
            <a:prstGeom prst="rect">
              <a:avLst/>
            </a:prstGeom>
          </p:spPr>
        </p:pic>
        <p:pic>
          <p:nvPicPr>
            <p:cNvPr id="12033" name="image 12033"/>
            <p:cNvPicPr>
              <a:picLocks noChangeAspect="1"/>
            </p:cNvPicPr>
            <p:nvPr/>
          </p:nvPicPr>
          <p:blipFill>
            <a:blip r:embed="rId12033">
              <a:alphaModFix amt="5098"/>
            </a:blip>
            <a:srcRect/>
            <a:stretch>
              <a:fillRect/>
            </a:stretch>
          </p:blipFill>
          <p:spPr>
            <a:xfrm rot="0" flipV="0" flipH="0">
              <a:off x="18174322" y="4639945"/>
              <a:ext cx="4914876" cy="2480314"/>
            </a:xfrm>
            <a:prstGeom prst="rect">
              <a:avLst/>
            </a:prstGeom>
          </p:spPr>
        </p:pic>
        <p:sp>
          <p:nvSpPr>
            <p:cNvPr id="12034" name="Object 12034"/>
            <p:cNvSpPr txBox="1"/>
            <p:nvPr/>
          </p:nvSpPr>
          <p:spPr>
            <a:xfrm>
              <a:off x="19297383" y="6786360"/>
              <a:ext cx="27305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7月9日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6616699" y="3200395"/>
            <a:ext cx="3086098" cy="80391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1302">
                </a:blip>
          <a:srcRect/>
          <a:stretch>
            <a:fillRect/>
          </a:stretch>
        </p:blipFill>
        <p:spPr>
          <a:xfrm rot="0" flipV="0" flipH="0">
            <a:off x="14223998" y="10566399"/>
            <a:ext cx="1270000" cy="1308094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1303">
                </a:blip>
          <a:srcRect/>
          <a:stretch>
            <a:fillRect/>
          </a:stretch>
        </p:blipFill>
        <p:spPr>
          <a:xfrm rot="0" flipV="0" flipH="0">
            <a:off x="14223998" y="7899395"/>
            <a:ext cx="1270000" cy="1308103"/>
          </a:xfrm>
          <a:prstGeom prst="rect">
            <a:avLst/>
          </a:prstGeom>
        </p:spPr>
      </p:pic>
      <p:pic>
        <p:nvPicPr>
          <p:cNvPr id="1304" name="image 1304"/>
          <p:cNvPicPr>
            <a:picLocks noChangeAspect="1"/>
          </p:cNvPicPr>
          <p:nvPr/>
        </p:nvPicPr>
        <p:blipFill>
          <a:blip r:embed="rId1304">
                </a:blip>
          <a:srcRect/>
          <a:stretch>
            <a:fillRect/>
          </a:stretch>
        </p:blipFill>
        <p:spPr>
          <a:xfrm rot="0" flipV="0" flipH="0">
            <a:off x="14223998" y="5232391"/>
            <a:ext cx="1270000" cy="1308103"/>
          </a:xfrm>
          <a:prstGeom prst="rect">
            <a:avLst/>
          </a:prstGeom>
        </p:spPr>
      </p:pic>
      <p:pic>
        <p:nvPicPr>
          <p:cNvPr id="1305" name="image 1305"/>
          <p:cNvPicPr>
            <a:picLocks noChangeAspect="1"/>
          </p:cNvPicPr>
          <p:nvPr/>
        </p:nvPicPr>
        <p:blipFill>
          <a:blip r:embed="rId1305">
                </a:blip>
          <a:srcRect/>
          <a:stretch>
            <a:fillRect/>
          </a:stretch>
        </p:blipFill>
        <p:spPr>
          <a:xfrm rot="0" flipV="0" flipH="0">
            <a:off x="14223998" y="2565396"/>
            <a:ext cx="1270000" cy="1308094"/>
          </a:xfrm>
          <a:prstGeom prst="rect">
            <a:avLst/>
          </a:prstGeom>
        </p:spPr>
      </p:pic>
      <p:grpSp>
        <p:nvGrpSpPr>
          <p:cNvPr id="1306" name="组合 1306"/>
          <p:cNvGrpSpPr/>
          <p:nvPr/>
        </p:nvGrpSpPr>
        <p:grpSpPr>
          <a:xfrm>
            <a:off x="0" y="774694"/>
            <a:ext cx="8395295" cy="2285999"/>
            <a:chOff x="0" y="774694"/>
            <a:chExt cx="8395295" cy="2285999"/>
          </a:xfrm>
        </p:grpSpPr>
        <p:pic>
          <p:nvPicPr>
            <p:cNvPr id="1307" name="image 1307"/>
            <p:cNvPicPr>
              <a:picLocks noChangeAspect="1"/>
            </p:cNvPicPr>
            <p:nvPr/>
          </p:nvPicPr>
          <p:blipFill>
            <a:blip r:embed="rId1307">
                </a:blip>
            <a:srcRect/>
            <a:stretch>
              <a:fillRect/>
            </a:stretch>
          </p:blipFill>
          <p:spPr>
            <a:xfrm rot="0" flipV="0" flipH="0">
              <a:off x="0" y="774694"/>
              <a:ext cx="761997" cy="2285999"/>
            </a:xfrm>
            <a:prstGeom prst="rect">
              <a:avLst/>
            </a:prstGeom>
          </p:spPr>
        </p:pic>
        <p:sp>
          <p:nvSpPr>
            <p:cNvPr id="1308" name="Object 1308"/>
            <p:cNvSpPr txBox="1"/>
            <p:nvPr/>
          </p:nvSpPr>
          <p:spPr>
            <a:xfrm>
              <a:off x="978495" y="1092710"/>
              <a:ext cx="7569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spc="13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人员安排</a:t>
              </a:r>
              <a:endParaRPr lang="zh-CN" altLang="en-US"/>
            </a:p>
          </p:txBody>
        </p:sp>
        <p:sp>
          <p:nvSpPr>
            <p:cNvPr id="1309" name="Object 1309"/>
            <p:cNvSpPr txBox="1"/>
            <p:nvPr/>
          </p:nvSpPr>
          <p:spPr>
            <a:xfrm>
              <a:off x="978495" y="2067716"/>
              <a:ext cx="6908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staffing</a:t>
              </a:r>
              <a:endParaRPr lang="zh-CN" altLang="en-US"/>
            </a:p>
          </p:txBody>
        </p:sp>
      </p:grpSp>
      <p:grpSp>
        <p:nvGrpSpPr>
          <p:cNvPr id="13010" name="组合 13010"/>
          <p:cNvGrpSpPr/>
          <p:nvPr/>
        </p:nvGrpSpPr>
        <p:grpSpPr>
          <a:xfrm>
            <a:off x="1817064" y="6108693"/>
            <a:ext cx="4940300" cy="2616206"/>
            <a:chOff x="1817064" y="6108693"/>
            <a:chExt cx="4940300" cy="2616206"/>
          </a:xfrm>
        </p:grpSpPr>
        <p:pic>
          <p:nvPicPr>
            <p:cNvPr id="13011" name="image 13011"/>
            <p:cNvPicPr>
              <a:picLocks noChangeAspect="1"/>
            </p:cNvPicPr>
            <p:nvPr/>
          </p:nvPicPr>
          <p:blipFill>
            <a:blip r:embed="rId13011">
                </a:blip>
            <a:srcRect/>
            <a:stretch>
              <a:fillRect/>
            </a:stretch>
          </p:blipFill>
          <p:spPr>
            <a:xfrm rot="0" flipV="0" flipH="0">
              <a:off x="1904998" y="6108702"/>
              <a:ext cx="4851402" cy="2616198"/>
            </a:xfrm>
            <a:prstGeom prst="rect">
              <a:avLst/>
            </a:prstGeom>
          </p:spPr>
        </p:pic>
        <p:pic>
          <p:nvPicPr>
            <p:cNvPr id="13012" name="image 13012"/>
            <p:cNvPicPr>
              <a:picLocks noChangeAspect="1"/>
            </p:cNvPicPr>
            <p:nvPr/>
          </p:nvPicPr>
          <p:blipFill>
            <a:blip r:embed="rId13012">
                </a:blip>
            <a:srcRect/>
            <a:stretch>
              <a:fillRect/>
            </a:stretch>
          </p:blipFill>
          <p:spPr>
            <a:xfrm rot="0" flipV="0" flipH="0">
              <a:off x="1904998" y="6108693"/>
              <a:ext cx="4724400" cy="2489205"/>
            </a:xfrm>
            <a:prstGeom prst="rect">
              <a:avLst/>
            </a:prstGeom>
          </p:spPr>
        </p:pic>
        <p:sp>
          <p:nvSpPr>
            <p:cNvPr id="13013" name="Object 13013"/>
            <p:cNvSpPr txBox="1"/>
            <p:nvPr/>
          </p:nvSpPr>
          <p:spPr>
            <a:xfrm>
              <a:off x="1817064" y="6488029"/>
              <a:ext cx="4940300" cy="1422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1666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项目负责人</a:t>
              </a:r>
              <a:endParaRPr lang="zh-CN" altLang="en-US" sz="4600"/>
            </a:p>
            <a:p>
              <a:pPr algn="ctr">
                <a:lnSpc>
                  <a:spcPct val="101666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高定</a:t>
              </a:r>
              <a:endParaRPr lang="zh-CN" altLang="en-US"/>
            </a:p>
          </p:txBody>
        </p:sp>
      </p:grpSp>
      <p:grpSp>
        <p:nvGrpSpPr>
          <p:cNvPr id="13014" name="组合 13014"/>
          <p:cNvGrpSpPr/>
          <p:nvPr/>
        </p:nvGrpSpPr>
        <p:grpSpPr>
          <a:xfrm>
            <a:off x="9441826" y="2197091"/>
            <a:ext cx="4940300" cy="2159006"/>
            <a:chOff x="9441826" y="2197091"/>
            <a:chExt cx="4940300" cy="2159006"/>
          </a:xfrm>
        </p:grpSpPr>
        <p:pic>
          <p:nvPicPr>
            <p:cNvPr id="13015" name="image 13015"/>
            <p:cNvPicPr>
              <a:picLocks noChangeAspect="1"/>
            </p:cNvPicPr>
            <p:nvPr/>
          </p:nvPicPr>
          <p:blipFill>
            <a:blip r:embed="rId13015">
                </a:blip>
            <a:srcRect/>
            <a:stretch>
              <a:fillRect/>
            </a:stretch>
          </p:blipFill>
          <p:spPr>
            <a:xfrm rot="0" flipV="0" flipH="0">
              <a:off x="9525000" y="2197100"/>
              <a:ext cx="4851399" cy="2158998"/>
            </a:xfrm>
            <a:prstGeom prst="rect">
              <a:avLst/>
            </a:prstGeom>
          </p:spPr>
        </p:pic>
        <p:pic>
          <p:nvPicPr>
            <p:cNvPr id="13016" name="image 13016"/>
            <p:cNvPicPr>
              <a:picLocks noChangeAspect="1"/>
            </p:cNvPicPr>
            <p:nvPr/>
          </p:nvPicPr>
          <p:blipFill>
            <a:blip r:embed="rId13016">
                </a:blip>
            <a:srcRect/>
            <a:stretch>
              <a:fillRect/>
            </a:stretch>
          </p:blipFill>
          <p:spPr>
            <a:xfrm rot="0" flipV="0" flipH="0">
              <a:off x="9524997" y="2197091"/>
              <a:ext cx="4724400" cy="2032005"/>
            </a:xfrm>
            <a:prstGeom prst="rect">
              <a:avLst/>
            </a:prstGeom>
          </p:spPr>
        </p:pic>
        <p:sp>
          <p:nvSpPr>
            <p:cNvPr id="13017" name="Object 13017"/>
            <p:cNvSpPr txBox="1"/>
            <p:nvPr/>
          </p:nvSpPr>
          <p:spPr>
            <a:xfrm>
              <a:off x="9441826" y="2792329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第三方负责</a:t>
              </a:r>
              <a:endParaRPr lang="zh-CN" altLang="en-US"/>
            </a:p>
          </p:txBody>
        </p:sp>
      </p:grpSp>
      <p:grpSp>
        <p:nvGrpSpPr>
          <p:cNvPr id="13018" name="组合 13018"/>
          <p:cNvGrpSpPr/>
          <p:nvPr/>
        </p:nvGrpSpPr>
        <p:grpSpPr>
          <a:xfrm>
            <a:off x="9453844" y="4864095"/>
            <a:ext cx="4940300" cy="2159006"/>
            <a:chOff x="9453844" y="4864095"/>
            <a:chExt cx="4940300" cy="2159006"/>
          </a:xfrm>
        </p:grpSpPr>
        <p:pic>
          <p:nvPicPr>
            <p:cNvPr id="13019" name="image 13019"/>
            <p:cNvPicPr>
              <a:picLocks noChangeAspect="1"/>
            </p:cNvPicPr>
            <p:nvPr/>
          </p:nvPicPr>
          <p:blipFill>
            <a:blip r:embed="rId13019">
                </a:blip>
            <a:srcRect/>
            <a:stretch>
              <a:fillRect/>
            </a:stretch>
          </p:blipFill>
          <p:spPr>
            <a:xfrm rot="0" flipV="0" flipH="0">
              <a:off x="9525000" y="4864104"/>
              <a:ext cx="4851399" cy="2158998"/>
            </a:xfrm>
            <a:prstGeom prst="rect">
              <a:avLst/>
            </a:prstGeom>
          </p:spPr>
        </p:pic>
        <p:pic>
          <p:nvPicPr>
            <p:cNvPr id="13020" name="image 13020"/>
            <p:cNvPicPr>
              <a:picLocks noChangeAspect="1"/>
            </p:cNvPicPr>
            <p:nvPr/>
          </p:nvPicPr>
          <p:blipFill>
            <a:blip r:embed="rId13020">
                </a:blip>
            <a:srcRect/>
            <a:stretch>
              <a:fillRect/>
            </a:stretch>
          </p:blipFill>
          <p:spPr>
            <a:xfrm rot="0" flipV="0" flipH="0">
              <a:off x="9524997" y="4864095"/>
              <a:ext cx="4724400" cy="2031996"/>
            </a:xfrm>
            <a:prstGeom prst="rect">
              <a:avLst/>
            </a:prstGeom>
          </p:spPr>
        </p:pic>
        <p:sp>
          <p:nvSpPr>
            <p:cNvPr id="13021" name="Object 13021"/>
            <p:cNvSpPr txBox="1"/>
            <p:nvPr/>
          </p:nvSpPr>
          <p:spPr>
            <a:xfrm>
              <a:off x="9453844" y="5459329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物料负责</a:t>
              </a:r>
              <a:endParaRPr lang="zh-CN" altLang="en-US"/>
            </a:p>
          </p:txBody>
        </p:sp>
      </p:grpSp>
      <p:grpSp>
        <p:nvGrpSpPr>
          <p:cNvPr id="13022" name="组合 13022"/>
          <p:cNvGrpSpPr/>
          <p:nvPr/>
        </p:nvGrpSpPr>
        <p:grpSpPr>
          <a:xfrm>
            <a:off x="9524997" y="7518400"/>
            <a:ext cx="4940300" cy="2158998"/>
            <a:chOff x="9524997" y="7518400"/>
            <a:chExt cx="4940300" cy="2158998"/>
          </a:xfrm>
        </p:grpSpPr>
        <p:pic>
          <p:nvPicPr>
            <p:cNvPr id="13023" name="image 13023"/>
            <p:cNvPicPr>
              <a:picLocks noChangeAspect="1"/>
            </p:cNvPicPr>
            <p:nvPr/>
          </p:nvPicPr>
          <p:blipFill>
            <a:blip r:embed="rId13023">
                </a:blip>
            <a:srcRect/>
            <a:stretch>
              <a:fillRect/>
            </a:stretch>
          </p:blipFill>
          <p:spPr>
            <a:xfrm rot="0" flipV="0" flipH="0">
              <a:off x="9525000" y="7518400"/>
              <a:ext cx="4851399" cy="2158998"/>
            </a:xfrm>
            <a:prstGeom prst="rect">
              <a:avLst/>
            </a:prstGeom>
          </p:spPr>
        </p:pic>
        <p:pic>
          <p:nvPicPr>
            <p:cNvPr id="13024" name="image 13024"/>
            <p:cNvPicPr>
              <a:picLocks noChangeAspect="1"/>
            </p:cNvPicPr>
            <p:nvPr/>
          </p:nvPicPr>
          <p:blipFill>
            <a:blip r:embed="rId13024">
                </a:blip>
            <a:srcRect/>
            <a:stretch>
              <a:fillRect/>
            </a:stretch>
          </p:blipFill>
          <p:spPr>
            <a:xfrm rot="0" flipV="0" flipH="0">
              <a:off x="9524997" y="7531099"/>
              <a:ext cx="4724400" cy="2031996"/>
            </a:xfrm>
            <a:prstGeom prst="rect">
              <a:avLst/>
            </a:prstGeom>
          </p:spPr>
        </p:pic>
        <p:sp>
          <p:nvSpPr>
            <p:cNvPr id="13025" name="Object 13025"/>
            <p:cNvSpPr txBox="1"/>
            <p:nvPr/>
          </p:nvSpPr>
          <p:spPr>
            <a:xfrm>
              <a:off x="9524997" y="8185148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现场运营</a:t>
              </a:r>
              <a:endParaRPr lang="zh-CN" altLang="en-US"/>
            </a:p>
          </p:txBody>
        </p:sp>
      </p:grpSp>
      <p:grpSp>
        <p:nvGrpSpPr>
          <p:cNvPr id="13026" name="组合 13026"/>
          <p:cNvGrpSpPr/>
          <p:nvPr/>
        </p:nvGrpSpPr>
        <p:grpSpPr>
          <a:xfrm>
            <a:off x="9441033" y="10198094"/>
            <a:ext cx="4940300" cy="2159006"/>
            <a:chOff x="9441033" y="10198094"/>
            <a:chExt cx="4940300" cy="2159006"/>
          </a:xfrm>
        </p:grpSpPr>
        <p:pic>
          <p:nvPicPr>
            <p:cNvPr id="13027" name="image 13027"/>
            <p:cNvPicPr>
              <a:picLocks noChangeAspect="1"/>
            </p:cNvPicPr>
            <p:nvPr/>
          </p:nvPicPr>
          <p:blipFill>
            <a:blip r:embed="rId13027">
                </a:blip>
            <a:srcRect/>
            <a:stretch>
              <a:fillRect/>
            </a:stretch>
          </p:blipFill>
          <p:spPr>
            <a:xfrm rot="0" flipV="0" flipH="0">
              <a:off x="9525000" y="10198103"/>
              <a:ext cx="4851399" cy="2158998"/>
            </a:xfrm>
            <a:prstGeom prst="rect">
              <a:avLst/>
            </a:prstGeom>
          </p:spPr>
        </p:pic>
        <p:pic>
          <p:nvPicPr>
            <p:cNvPr id="13028" name="image 13028"/>
            <p:cNvPicPr>
              <a:picLocks noChangeAspect="1"/>
            </p:cNvPicPr>
            <p:nvPr/>
          </p:nvPicPr>
          <p:blipFill>
            <a:blip r:embed="rId13028">
                </a:blip>
            <a:srcRect/>
            <a:stretch>
              <a:fillRect/>
            </a:stretch>
          </p:blipFill>
          <p:spPr>
            <a:xfrm rot="0" flipV="0" flipH="0">
              <a:off x="9524997" y="10198094"/>
              <a:ext cx="4724400" cy="2031996"/>
            </a:xfrm>
            <a:prstGeom prst="rect">
              <a:avLst/>
            </a:prstGeom>
          </p:spPr>
        </p:pic>
        <p:sp>
          <p:nvSpPr>
            <p:cNvPr id="13029" name="Object 13029"/>
            <p:cNvSpPr txBox="1"/>
            <p:nvPr/>
          </p:nvSpPr>
          <p:spPr>
            <a:xfrm>
              <a:off x="9441033" y="10793329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前期负责人</a:t>
              </a:r>
              <a:endParaRPr lang="zh-CN" altLang="en-US"/>
            </a:p>
          </p:txBody>
        </p:sp>
      </p:grpSp>
      <p:grpSp>
        <p:nvGrpSpPr>
          <p:cNvPr id="13030" name="组合 13030"/>
          <p:cNvGrpSpPr/>
          <p:nvPr/>
        </p:nvGrpSpPr>
        <p:grpSpPr>
          <a:xfrm>
            <a:off x="15468599" y="2070098"/>
            <a:ext cx="5461001" cy="1143004"/>
            <a:chOff x="15468599" y="2070098"/>
            <a:chExt cx="5461001" cy="1143004"/>
          </a:xfrm>
        </p:grpSpPr>
        <p:pic>
          <p:nvPicPr>
            <p:cNvPr id="13031" name="image 13031"/>
            <p:cNvPicPr>
              <a:picLocks noChangeAspect="1"/>
            </p:cNvPicPr>
            <p:nvPr/>
          </p:nvPicPr>
          <p:blipFill>
            <a:blip r:embed="rId13031">
                </a:blip>
            <a:srcRect/>
            <a:stretch>
              <a:fillRect/>
            </a:stretch>
          </p:blipFill>
          <p:spPr>
            <a:xfrm rot="0" flipV="0" flipH="0">
              <a:off x="15468599" y="2070098"/>
              <a:ext cx="5461001" cy="1143004"/>
            </a:xfrm>
            <a:prstGeom prst="rect">
              <a:avLst/>
            </a:prstGeom>
          </p:spPr>
        </p:pic>
        <p:pic>
          <p:nvPicPr>
            <p:cNvPr id="13032" name="image 13032"/>
            <p:cNvPicPr>
              <a:picLocks noChangeAspect="1"/>
            </p:cNvPicPr>
            <p:nvPr/>
          </p:nvPicPr>
          <p:blipFill>
            <a:blip r:embed="rId13032">
                </a:blip>
            <a:srcRect/>
            <a:stretch>
              <a:fillRect/>
            </a:stretch>
          </p:blipFill>
          <p:spPr>
            <a:xfrm rot="0" flipV="0" flipH="0">
              <a:off x="15468599" y="2070098"/>
              <a:ext cx="5333999" cy="1015994"/>
            </a:xfrm>
            <a:prstGeom prst="rect">
              <a:avLst/>
            </a:prstGeom>
          </p:spPr>
        </p:pic>
        <p:sp>
          <p:nvSpPr>
            <p:cNvPr id="13033" name="Object 13033"/>
            <p:cNvSpPr txBox="1"/>
            <p:nvPr/>
          </p:nvSpPr>
          <p:spPr>
            <a:xfrm>
              <a:off x="15735300" y="2150369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人员管理</a:t>
              </a:r>
              <a:endParaRPr lang="zh-CN" altLang="en-US"/>
            </a:p>
          </p:txBody>
        </p:sp>
      </p:grpSp>
      <p:grpSp>
        <p:nvGrpSpPr>
          <p:cNvPr id="13034" name="组合 13034"/>
          <p:cNvGrpSpPr/>
          <p:nvPr/>
        </p:nvGrpSpPr>
        <p:grpSpPr>
          <a:xfrm>
            <a:off x="15468599" y="3340095"/>
            <a:ext cx="5461001" cy="1143004"/>
            <a:chOff x="15468599" y="3340095"/>
            <a:chExt cx="5461001" cy="1143004"/>
          </a:xfrm>
        </p:grpSpPr>
        <p:pic>
          <p:nvPicPr>
            <p:cNvPr id="13035" name="image 13035"/>
            <p:cNvPicPr>
              <a:picLocks noChangeAspect="1"/>
            </p:cNvPicPr>
            <p:nvPr/>
          </p:nvPicPr>
          <p:blipFill>
            <a:blip r:embed="rId13035">
                </a:blip>
            <a:srcRect/>
            <a:stretch>
              <a:fillRect/>
            </a:stretch>
          </p:blipFill>
          <p:spPr>
            <a:xfrm rot="0" flipV="0" flipH="0">
              <a:off x="15468599" y="3340095"/>
              <a:ext cx="5461001" cy="1143004"/>
            </a:xfrm>
            <a:prstGeom prst="rect">
              <a:avLst/>
            </a:prstGeom>
          </p:spPr>
        </p:pic>
        <p:pic>
          <p:nvPicPr>
            <p:cNvPr id="13036" name="image 13036"/>
            <p:cNvPicPr>
              <a:picLocks noChangeAspect="1"/>
            </p:cNvPicPr>
            <p:nvPr/>
          </p:nvPicPr>
          <p:blipFill>
            <a:blip r:embed="rId13036">
                </a:blip>
            <a:srcRect/>
            <a:stretch>
              <a:fillRect/>
            </a:stretch>
          </p:blipFill>
          <p:spPr>
            <a:xfrm rot="0" flipV="0" flipH="0">
              <a:off x="15468599" y="3340095"/>
              <a:ext cx="5333999" cy="1016002"/>
            </a:xfrm>
            <a:prstGeom prst="rect">
              <a:avLst/>
            </a:prstGeom>
          </p:spPr>
        </p:pic>
        <p:sp>
          <p:nvSpPr>
            <p:cNvPr id="13037" name="Object 13037"/>
            <p:cNvSpPr txBox="1"/>
            <p:nvPr/>
          </p:nvSpPr>
          <p:spPr>
            <a:xfrm>
              <a:off x="15722600" y="3418187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资源协调</a:t>
              </a:r>
              <a:endParaRPr lang="zh-CN" altLang="en-US"/>
            </a:p>
          </p:txBody>
        </p:sp>
      </p:grpSp>
      <p:grpSp>
        <p:nvGrpSpPr>
          <p:cNvPr id="13038" name="组合 13038"/>
          <p:cNvGrpSpPr/>
          <p:nvPr/>
        </p:nvGrpSpPr>
        <p:grpSpPr>
          <a:xfrm>
            <a:off x="15468599" y="7404098"/>
            <a:ext cx="5461001" cy="1143004"/>
            <a:chOff x="15468599" y="7404098"/>
            <a:chExt cx="5461001" cy="1143004"/>
          </a:xfrm>
        </p:grpSpPr>
        <p:pic>
          <p:nvPicPr>
            <p:cNvPr id="13039" name="image 13039"/>
            <p:cNvPicPr>
              <a:picLocks noChangeAspect="1"/>
            </p:cNvPicPr>
            <p:nvPr/>
          </p:nvPicPr>
          <p:blipFill>
            <a:blip r:embed="rId13039">
                </a:blip>
            <a:srcRect/>
            <a:stretch>
              <a:fillRect/>
            </a:stretch>
          </p:blipFill>
          <p:spPr>
            <a:xfrm rot="0" flipV="0" flipH="0">
              <a:off x="15468599" y="7404098"/>
              <a:ext cx="5461001" cy="1143004"/>
            </a:xfrm>
            <a:prstGeom prst="rect">
              <a:avLst/>
            </a:prstGeom>
          </p:spPr>
        </p:pic>
        <p:pic>
          <p:nvPicPr>
            <p:cNvPr id="13040" name="image 13040"/>
            <p:cNvPicPr>
              <a:picLocks noChangeAspect="1"/>
            </p:cNvPicPr>
            <p:nvPr/>
          </p:nvPicPr>
          <p:blipFill>
            <a:blip r:embed="rId13040">
                </a:blip>
            <a:srcRect/>
            <a:stretch>
              <a:fillRect/>
            </a:stretch>
          </p:blipFill>
          <p:spPr>
            <a:xfrm rot="0" flipV="0" flipH="0">
              <a:off x="15468599" y="7404098"/>
              <a:ext cx="5333999" cy="1015994"/>
            </a:xfrm>
            <a:prstGeom prst="rect">
              <a:avLst/>
            </a:prstGeom>
          </p:spPr>
        </p:pic>
        <p:sp>
          <p:nvSpPr>
            <p:cNvPr id="13041" name="Object 13041"/>
            <p:cNvSpPr txBox="1"/>
            <p:nvPr/>
          </p:nvSpPr>
          <p:spPr>
            <a:xfrm>
              <a:off x="15722600" y="7499451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现场统筹</a:t>
              </a:r>
              <a:endParaRPr lang="zh-CN" altLang="en-US"/>
            </a:p>
          </p:txBody>
        </p:sp>
      </p:grpSp>
      <p:grpSp>
        <p:nvGrpSpPr>
          <p:cNvPr id="13042" name="组合 13042"/>
          <p:cNvGrpSpPr/>
          <p:nvPr/>
        </p:nvGrpSpPr>
        <p:grpSpPr>
          <a:xfrm>
            <a:off x="15468599" y="4711694"/>
            <a:ext cx="5461001" cy="1143004"/>
            <a:chOff x="15468599" y="4711694"/>
            <a:chExt cx="5461001" cy="1143004"/>
          </a:xfrm>
        </p:grpSpPr>
        <p:pic>
          <p:nvPicPr>
            <p:cNvPr id="13043" name="image 13043"/>
            <p:cNvPicPr>
              <a:picLocks noChangeAspect="1"/>
            </p:cNvPicPr>
            <p:nvPr/>
          </p:nvPicPr>
          <p:blipFill>
            <a:blip r:embed="rId13043">
                </a:blip>
            <a:srcRect/>
            <a:stretch>
              <a:fillRect/>
            </a:stretch>
          </p:blipFill>
          <p:spPr>
            <a:xfrm rot="0" flipV="0" flipH="0">
              <a:off x="15468599" y="4711702"/>
              <a:ext cx="5461001" cy="1142995"/>
            </a:xfrm>
            <a:prstGeom prst="rect">
              <a:avLst/>
            </a:prstGeom>
          </p:spPr>
        </p:pic>
        <p:pic>
          <p:nvPicPr>
            <p:cNvPr id="13044" name="image 13044"/>
            <p:cNvPicPr>
              <a:picLocks noChangeAspect="1"/>
            </p:cNvPicPr>
            <p:nvPr/>
          </p:nvPicPr>
          <p:blipFill>
            <a:blip r:embed="rId13044">
                </a:blip>
            <a:srcRect/>
            <a:stretch>
              <a:fillRect/>
            </a:stretch>
          </p:blipFill>
          <p:spPr>
            <a:xfrm rot="0" flipV="0" flipH="0">
              <a:off x="15468599" y="4711694"/>
              <a:ext cx="5333999" cy="1016002"/>
            </a:xfrm>
            <a:prstGeom prst="rect">
              <a:avLst/>
            </a:prstGeom>
          </p:spPr>
        </p:pic>
        <p:sp>
          <p:nvSpPr>
            <p:cNvPr id="13045" name="Object 13045"/>
            <p:cNvSpPr txBox="1"/>
            <p:nvPr/>
          </p:nvSpPr>
          <p:spPr>
            <a:xfrm>
              <a:off x="15665449" y="4794245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物料制作</a:t>
              </a:r>
              <a:endParaRPr lang="zh-CN" altLang="en-US"/>
            </a:p>
          </p:txBody>
        </p:sp>
      </p:grpSp>
      <p:grpSp>
        <p:nvGrpSpPr>
          <p:cNvPr id="13046" name="组合 13046"/>
          <p:cNvGrpSpPr/>
          <p:nvPr/>
        </p:nvGrpSpPr>
        <p:grpSpPr>
          <a:xfrm>
            <a:off x="15468599" y="6007099"/>
            <a:ext cx="5461001" cy="1143004"/>
            <a:chOff x="15468599" y="6007099"/>
            <a:chExt cx="5461001" cy="1143004"/>
          </a:xfrm>
        </p:grpSpPr>
        <p:pic>
          <p:nvPicPr>
            <p:cNvPr id="13047" name="image 13047"/>
            <p:cNvPicPr>
              <a:picLocks noChangeAspect="1"/>
            </p:cNvPicPr>
            <p:nvPr/>
          </p:nvPicPr>
          <p:blipFill>
            <a:blip r:embed="rId13047">
                </a:blip>
            <a:srcRect/>
            <a:stretch>
              <a:fillRect/>
            </a:stretch>
          </p:blipFill>
          <p:spPr>
            <a:xfrm rot="0" flipV="0" flipH="0">
              <a:off x="15468599" y="6007099"/>
              <a:ext cx="5461001" cy="1143004"/>
            </a:xfrm>
            <a:prstGeom prst="rect">
              <a:avLst/>
            </a:prstGeom>
          </p:spPr>
        </p:pic>
        <p:pic>
          <p:nvPicPr>
            <p:cNvPr id="13048" name="image 13048"/>
            <p:cNvPicPr>
              <a:picLocks noChangeAspect="1"/>
            </p:cNvPicPr>
            <p:nvPr/>
          </p:nvPicPr>
          <p:blipFill>
            <a:blip r:embed="rId13048">
                </a:blip>
            <a:srcRect/>
            <a:stretch>
              <a:fillRect/>
            </a:stretch>
          </p:blipFill>
          <p:spPr>
            <a:xfrm rot="0" flipV="0" flipH="0">
              <a:off x="15468599" y="6007099"/>
              <a:ext cx="5333999" cy="1015994"/>
            </a:xfrm>
            <a:prstGeom prst="rect">
              <a:avLst/>
            </a:prstGeom>
          </p:spPr>
        </p:pic>
        <p:sp>
          <p:nvSpPr>
            <p:cNvPr id="13049" name="Object 13049"/>
            <p:cNvSpPr txBox="1"/>
            <p:nvPr/>
          </p:nvSpPr>
          <p:spPr>
            <a:xfrm>
              <a:off x="15665449" y="6089646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物料设计</a:t>
              </a:r>
              <a:endParaRPr lang="zh-CN" altLang="en-US"/>
            </a:p>
          </p:txBody>
        </p:sp>
      </p:grpSp>
      <p:grpSp>
        <p:nvGrpSpPr>
          <p:cNvPr id="13050" name="组合 13050"/>
          <p:cNvGrpSpPr/>
          <p:nvPr/>
        </p:nvGrpSpPr>
        <p:grpSpPr>
          <a:xfrm>
            <a:off x="15468599" y="8674094"/>
            <a:ext cx="5461001" cy="1143004"/>
            <a:chOff x="15468599" y="8674094"/>
            <a:chExt cx="5461001" cy="1143004"/>
          </a:xfrm>
        </p:grpSpPr>
        <p:pic>
          <p:nvPicPr>
            <p:cNvPr id="13051" name="image 13051"/>
            <p:cNvPicPr>
              <a:picLocks noChangeAspect="1"/>
            </p:cNvPicPr>
            <p:nvPr/>
          </p:nvPicPr>
          <p:blipFill>
            <a:blip r:embed="rId13051">
                </a:blip>
            <a:srcRect/>
            <a:stretch>
              <a:fillRect/>
            </a:stretch>
          </p:blipFill>
          <p:spPr>
            <a:xfrm rot="0" flipV="0" flipH="0">
              <a:off x="15468599" y="8674103"/>
              <a:ext cx="5461001" cy="1142995"/>
            </a:xfrm>
            <a:prstGeom prst="rect">
              <a:avLst/>
            </a:prstGeom>
          </p:spPr>
        </p:pic>
        <p:pic>
          <p:nvPicPr>
            <p:cNvPr id="13052" name="image 13052"/>
            <p:cNvPicPr>
              <a:picLocks noChangeAspect="1"/>
            </p:cNvPicPr>
            <p:nvPr/>
          </p:nvPicPr>
          <p:blipFill>
            <a:blip r:embed="rId13052">
                </a:blip>
            <a:srcRect/>
            <a:stretch>
              <a:fillRect/>
            </a:stretch>
          </p:blipFill>
          <p:spPr>
            <a:xfrm rot="0" flipV="0" flipH="0">
              <a:off x="15468599" y="8674094"/>
              <a:ext cx="5333999" cy="1016002"/>
            </a:xfrm>
            <a:prstGeom prst="rect">
              <a:avLst/>
            </a:prstGeom>
          </p:spPr>
        </p:pic>
        <p:sp>
          <p:nvSpPr>
            <p:cNvPr id="13053" name="Object 13053"/>
            <p:cNvSpPr txBox="1"/>
            <p:nvPr/>
          </p:nvSpPr>
          <p:spPr>
            <a:xfrm>
              <a:off x="15735300" y="8754369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互动管理</a:t>
              </a:r>
              <a:endParaRPr lang="zh-CN" altLang="en-US"/>
            </a:p>
          </p:txBody>
        </p:sp>
      </p:grpSp>
      <p:grpSp>
        <p:nvGrpSpPr>
          <p:cNvPr id="13054" name="组合 13054"/>
          <p:cNvGrpSpPr/>
          <p:nvPr/>
        </p:nvGrpSpPr>
        <p:grpSpPr>
          <a:xfrm>
            <a:off x="15468599" y="10071093"/>
            <a:ext cx="5461001" cy="1143004"/>
            <a:chOff x="15468599" y="10071093"/>
            <a:chExt cx="5461001" cy="1143004"/>
          </a:xfrm>
        </p:grpSpPr>
        <p:pic>
          <p:nvPicPr>
            <p:cNvPr id="13055" name="image 13055"/>
            <p:cNvPicPr>
              <a:picLocks noChangeAspect="1"/>
            </p:cNvPicPr>
            <p:nvPr/>
          </p:nvPicPr>
          <p:blipFill>
            <a:blip r:embed="rId13055">
                </a:blip>
            <a:srcRect/>
            <a:stretch>
              <a:fillRect/>
            </a:stretch>
          </p:blipFill>
          <p:spPr>
            <a:xfrm rot="0" flipV="0" flipH="0">
              <a:off x="15468599" y="10071102"/>
              <a:ext cx="5461001" cy="1142995"/>
            </a:xfrm>
            <a:prstGeom prst="rect">
              <a:avLst/>
            </a:prstGeom>
          </p:spPr>
        </p:pic>
        <p:pic>
          <p:nvPicPr>
            <p:cNvPr id="13056" name="image 13056"/>
            <p:cNvPicPr>
              <a:picLocks noChangeAspect="1"/>
            </p:cNvPicPr>
            <p:nvPr/>
          </p:nvPicPr>
          <p:blipFill>
            <a:blip r:embed="rId13056">
                </a:blip>
            <a:srcRect/>
            <a:stretch>
              <a:fillRect/>
            </a:stretch>
          </p:blipFill>
          <p:spPr>
            <a:xfrm rot="0" flipV="0" flipH="0">
              <a:off x="15468599" y="10071093"/>
              <a:ext cx="5333999" cy="1016002"/>
            </a:xfrm>
            <a:prstGeom prst="rect">
              <a:avLst/>
            </a:prstGeom>
          </p:spPr>
        </p:pic>
        <p:sp>
          <p:nvSpPr>
            <p:cNvPr id="13057" name="Object 13057"/>
            <p:cNvSpPr txBox="1"/>
            <p:nvPr/>
          </p:nvSpPr>
          <p:spPr>
            <a:xfrm>
              <a:off x="15735300" y="10155933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平面设计</a:t>
              </a:r>
              <a:endParaRPr lang="zh-CN" altLang="en-US"/>
            </a:p>
          </p:txBody>
        </p:sp>
      </p:grpSp>
      <p:grpSp>
        <p:nvGrpSpPr>
          <p:cNvPr id="13058" name="组合 13058"/>
          <p:cNvGrpSpPr/>
          <p:nvPr/>
        </p:nvGrpSpPr>
        <p:grpSpPr>
          <a:xfrm>
            <a:off x="15468599" y="11341098"/>
            <a:ext cx="5461001" cy="1143004"/>
            <a:chOff x="15468599" y="11341098"/>
            <a:chExt cx="5461001" cy="1143004"/>
          </a:xfrm>
        </p:grpSpPr>
        <p:pic>
          <p:nvPicPr>
            <p:cNvPr id="13059" name="image 13059"/>
            <p:cNvPicPr>
              <a:picLocks noChangeAspect="1"/>
            </p:cNvPicPr>
            <p:nvPr/>
          </p:nvPicPr>
          <p:blipFill>
            <a:blip r:embed="rId13059">
                </a:blip>
            <a:srcRect/>
            <a:stretch>
              <a:fillRect/>
            </a:stretch>
          </p:blipFill>
          <p:spPr>
            <a:xfrm rot="0" flipV="0" flipH="0">
              <a:off x="15468599" y="11341098"/>
              <a:ext cx="5461001" cy="1143004"/>
            </a:xfrm>
            <a:prstGeom prst="rect">
              <a:avLst/>
            </a:prstGeom>
          </p:spPr>
        </p:pic>
        <p:pic>
          <p:nvPicPr>
            <p:cNvPr id="13060" name="image 13060"/>
            <p:cNvPicPr>
              <a:picLocks noChangeAspect="1"/>
            </p:cNvPicPr>
            <p:nvPr/>
          </p:nvPicPr>
          <p:blipFill>
            <a:blip r:embed="rId13060">
                </a:blip>
            <a:srcRect/>
            <a:stretch>
              <a:fillRect/>
            </a:stretch>
          </p:blipFill>
          <p:spPr>
            <a:xfrm rot="0" flipV="0" flipH="0">
              <a:off x="15468599" y="11341098"/>
              <a:ext cx="5333999" cy="1015994"/>
            </a:xfrm>
            <a:prstGeom prst="rect">
              <a:avLst/>
            </a:prstGeom>
          </p:spPr>
        </p:pic>
        <p:sp>
          <p:nvSpPr>
            <p:cNvPr id="13061" name="Object 13061"/>
            <p:cNvSpPr txBox="1"/>
            <p:nvPr/>
          </p:nvSpPr>
          <p:spPr>
            <a:xfrm>
              <a:off x="15665449" y="11423645"/>
              <a:ext cx="4940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方案撰写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" name="组合 1401"/>
          <p:cNvGrpSpPr/>
          <p:nvPr/>
        </p:nvGrpSpPr>
        <p:grpSpPr>
          <a:xfrm>
            <a:off x="0" y="774686"/>
            <a:ext cx="8391703" cy="2285999"/>
            <a:chOff x="0" y="774686"/>
            <a:chExt cx="8391703" cy="2285999"/>
          </a:xfrm>
        </p:grpSpPr>
        <p:pic>
          <p:nvPicPr>
            <p:cNvPr id="1402" name="image 1402"/>
            <p:cNvPicPr>
              <a:picLocks noChangeAspect="1"/>
            </p:cNvPicPr>
            <p:nvPr/>
          </p:nvPicPr>
          <p:blipFill>
            <a:blip r:embed="rId1402">
                </a:blip>
            <a:srcRect/>
            <a:stretch>
              <a:fillRect/>
            </a:stretch>
          </p:blipFill>
          <p:spPr>
            <a:xfrm rot="0" flipV="0" flipH="0">
              <a:off x="0" y="774686"/>
              <a:ext cx="761997" cy="2285999"/>
            </a:xfrm>
            <a:prstGeom prst="rect">
              <a:avLst/>
            </a:prstGeom>
          </p:spPr>
        </p:pic>
        <p:sp>
          <p:nvSpPr>
            <p:cNvPr id="1403" name="Object 1403"/>
            <p:cNvSpPr txBox="1"/>
            <p:nvPr/>
          </p:nvSpPr>
          <p:spPr>
            <a:xfrm>
              <a:off x="974903" y="1099318"/>
              <a:ext cx="7569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spc="13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整体风格展示</a:t>
              </a:r>
              <a:endParaRPr lang="zh-CN" altLang="en-US"/>
            </a:p>
          </p:txBody>
        </p:sp>
        <p:sp>
          <p:nvSpPr>
            <p:cNvPr id="1404" name="Object 1404"/>
            <p:cNvSpPr txBox="1"/>
            <p:nvPr/>
          </p:nvSpPr>
          <p:spPr>
            <a:xfrm>
              <a:off x="974903" y="2063549"/>
              <a:ext cx="6908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Overall style display</a:t>
              </a:r>
              <a:endParaRPr lang="zh-CN" altLang="en-US"/>
            </a:p>
          </p:txBody>
        </p:sp>
      </p:grpSp>
      <p:grpSp>
        <p:nvGrpSpPr>
          <p:cNvPr id="1405" name="组合 1405"/>
          <p:cNvGrpSpPr/>
          <p:nvPr/>
        </p:nvGrpSpPr>
        <p:grpSpPr>
          <a:xfrm>
            <a:off x="12446000" y="3479800"/>
            <a:ext cx="8597900" cy="4508500"/>
            <a:chOff x="12446000" y="3479800"/>
            <a:chExt cx="8597900" cy="4508500"/>
          </a:xfrm>
        </p:grpSpPr>
        <p:pic>
          <p:nvPicPr>
            <p:cNvPr id="1406" name="image 1406"/>
            <p:cNvPicPr>
              <a:picLocks noChangeAspect="1"/>
            </p:cNvPicPr>
            <p:nvPr/>
          </p:nvPicPr>
          <p:blipFill>
            <a:blip r:embed="rId1406">
                </a:blip>
            <a:srcRect/>
            <a:stretch>
              <a:fillRect/>
            </a:stretch>
          </p:blipFill>
          <p:spPr>
            <a:xfrm rot="0" flipV="0" flipH="0">
              <a:off x="12458701" y="3543302"/>
              <a:ext cx="2540000" cy="4394200"/>
            </a:xfrm>
            <a:prstGeom prst="rect">
              <a:avLst/>
            </a:prstGeom>
          </p:spPr>
        </p:pic>
        <p:pic>
          <p:nvPicPr>
            <p:cNvPr id="1407" name="image 1407"/>
            <p:cNvPicPr>
              <a:picLocks noChangeAspect="1"/>
            </p:cNvPicPr>
            <p:nvPr/>
          </p:nvPicPr>
          <p:blipFill>
            <a:blip r:embed="rId1407">
                </a:blip>
            <a:srcRect/>
            <a:stretch>
              <a:fillRect/>
            </a:stretch>
          </p:blipFill>
          <p:spPr>
            <a:xfrm rot="0" flipV="0" flipH="0">
              <a:off x="12446000" y="3644900"/>
              <a:ext cx="8597900" cy="4191000"/>
            </a:xfrm>
            <a:prstGeom prst="rect">
              <a:avLst/>
            </a:prstGeom>
          </p:spPr>
        </p:pic>
        <p:pic>
          <p:nvPicPr>
            <p:cNvPr id="1408" name="image 1408"/>
            <p:cNvPicPr>
              <a:picLocks noChangeAspect="1"/>
            </p:cNvPicPr>
            <p:nvPr/>
          </p:nvPicPr>
          <p:blipFill>
            <a:blip r:embed="rId1408">
                </a:blip>
            <a:srcRect/>
            <a:stretch>
              <a:fillRect/>
            </a:stretch>
          </p:blipFill>
          <p:spPr>
            <a:xfrm rot="0" flipV="0" flipH="0">
              <a:off x="12446000" y="3479800"/>
              <a:ext cx="2413000" cy="4508500"/>
            </a:xfrm>
            <a:prstGeom prst="rect">
              <a:avLst/>
            </a:prstGeom>
          </p:spPr>
        </p:pic>
        <p:pic>
          <p:nvPicPr>
            <p:cNvPr id="1409" name="image 1409"/>
            <p:cNvPicPr>
              <a:picLocks noChangeAspect="1"/>
            </p:cNvPicPr>
            <p:nvPr/>
          </p:nvPicPr>
          <p:blipFill>
            <a:blip r:embed="rId1409">
                </a:blip>
            <a:srcRect/>
            <a:stretch>
              <a:fillRect/>
            </a:stretch>
          </p:blipFill>
          <p:spPr>
            <a:xfrm rot="0" flipV="0" flipH="0">
              <a:off x="12454733" y="3539328"/>
              <a:ext cx="2289967" cy="4398174"/>
            </a:xfrm>
            <a:prstGeom prst="rect">
              <a:avLst/>
            </a:prstGeom>
          </p:spPr>
        </p:pic>
        <p:sp>
          <p:nvSpPr>
            <p:cNvPr id="14010" name="Object 14010"/>
            <p:cNvSpPr txBox="1"/>
            <p:nvPr/>
          </p:nvSpPr>
          <p:spPr>
            <a:xfrm>
              <a:off x="12669519" y="4487465"/>
              <a:ext cx="774700" cy="2349500"/>
            </a:xfrm>
            <a:prstGeom prst="rect">
              <a:avLst/>
            </a:prstGeom>
          </p:spPr>
          <p:txBody>
            <a:bodyPr vert="eaVert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200" i="0" b="0" spc="104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高端</a:t>
              </a:r>
              <a:endParaRPr lang="zh-CN" altLang="en-US"/>
            </a:p>
          </p:txBody>
        </p:sp>
      </p:grpSp>
      <p:grpSp>
        <p:nvGrpSpPr>
          <p:cNvPr id="14011" name="组合 14011"/>
          <p:cNvGrpSpPr/>
          <p:nvPr/>
        </p:nvGrpSpPr>
        <p:grpSpPr>
          <a:xfrm>
            <a:off x="3340100" y="3479800"/>
            <a:ext cx="8597900" cy="4508500"/>
            <a:chOff x="3340100" y="3479800"/>
            <a:chExt cx="8597900" cy="4508500"/>
          </a:xfrm>
        </p:grpSpPr>
        <p:pic>
          <p:nvPicPr>
            <p:cNvPr id="14012" name="image 14012"/>
            <p:cNvPicPr>
              <a:picLocks noChangeAspect="1"/>
            </p:cNvPicPr>
            <p:nvPr/>
          </p:nvPicPr>
          <p:blipFill>
            <a:blip r:embed="rId14012">
                </a:blip>
            <a:srcRect/>
            <a:stretch>
              <a:fillRect/>
            </a:stretch>
          </p:blipFill>
          <p:spPr>
            <a:xfrm rot="0" flipV="0" flipH="0">
              <a:off x="3352799" y="3543302"/>
              <a:ext cx="2540000" cy="4394200"/>
            </a:xfrm>
            <a:prstGeom prst="rect">
              <a:avLst/>
            </a:prstGeom>
          </p:spPr>
        </p:pic>
        <p:pic>
          <p:nvPicPr>
            <p:cNvPr id="14013" name="image 14013"/>
            <p:cNvPicPr>
              <a:picLocks noChangeAspect="1"/>
            </p:cNvPicPr>
            <p:nvPr/>
          </p:nvPicPr>
          <p:blipFill>
            <a:blip r:embed="rId14013">
                </a:blip>
            <a:srcRect/>
            <a:stretch>
              <a:fillRect/>
            </a:stretch>
          </p:blipFill>
          <p:spPr>
            <a:xfrm rot="0" flipV="0" flipH="0">
              <a:off x="3340100" y="3644900"/>
              <a:ext cx="8597900" cy="4191000"/>
            </a:xfrm>
            <a:prstGeom prst="rect">
              <a:avLst/>
            </a:prstGeom>
          </p:spPr>
        </p:pic>
        <p:pic>
          <p:nvPicPr>
            <p:cNvPr id="14014" name="image 14014"/>
            <p:cNvPicPr>
              <a:picLocks noChangeAspect="1"/>
            </p:cNvPicPr>
            <p:nvPr/>
          </p:nvPicPr>
          <p:blipFill>
            <a:blip r:embed="rId14014">
                </a:blip>
            <a:srcRect/>
            <a:stretch>
              <a:fillRect/>
            </a:stretch>
          </p:blipFill>
          <p:spPr>
            <a:xfrm rot="0" flipV="0" flipH="0">
              <a:off x="3340100" y="3479800"/>
              <a:ext cx="2413000" cy="4508500"/>
            </a:xfrm>
            <a:prstGeom prst="rect">
              <a:avLst/>
            </a:prstGeom>
          </p:spPr>
        </p:pic>
        <p:pic>
          <p:nvPicPr>
            <p:cNvPr id="14015" name="image 14015"/>
            <p:cNvPicPr>
              <a:picLocks noChangeAspect="1"/>
            </p:cNvPicPr>
            <p:nvPr/>
          </p:nvPicPr>
          <p:blipFill>
            <a:blip r:embed="rId14015">
                </a:blip>
            <a:srcRect/>
            <a:stretch>
              <a:fillRect/>
            </a:stretch>
          </p:blipFill>
          <p:spPr>
            <a:xfrm rot="0" flipV="0" flipH="0">
              <a:off x="3348831" y="3539328"/>
              <a:ext cx="2289967" cy="4398174"/>
            </a:xfrm>
            <a:prstGeom prst="rect">
              <a:avLst/>
            </a:prstGeom>
          </p:spPr>
        </p:pic>
        <p:sp>
          <p:nvSpPr>
            <p:cNvPr id="14016" name="Object 14016"/>
            <p:cNvSpPr txBox="1"/>
            <p:nvPr/>
          </p:nvSpPr>
          <p:spPr>
            <a:xfrm>
              <a:off x="3550920" y="4483102"/>
              <a:ext cx="774700" cy="2362200"/>
            </a:xfrm>
            <a:prstGeom prst="rect">
              <a:avLst/>
            </a:prstGeom>
          </p:spPr>
          <p:txBody>
            <a:bodyPr vert="eaVert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200" i="0" b="0" spc="104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简约</a:t>
              </a:r>
              <a:endParaRPr lang="zh-CN" altLang="en-US"/>
            </a:p>
          </p:txBody>
        </p:sp>
      </p:grpSp>
      <p:grpSp>
        <p:nvGrpSpPr>
          <p:cNvPr id="14017" name="组合 14017"/>
          <p:cNvGrpSpPr/>
          <p:nvPr/>
        </p:nvGrpSpPr>
        <p:grpSpPr>
          <a:xfrm>
            <a:off x="3340100" y="8267700"/>
            <a:ext cx="8597900" cy="4508500"/>
            <a:chOff x="3340100" y="8267700"/>
            <a:chExt cx="8597900" cy="4508500"/>
          </a:xfrm>
        </p:grpSpPr>
        <p:pic>
          <p:nvPicPr>
            <p:cNvPr id="14018" name="image 14018"/>
            <p:cNvPicPr>
              <a:picLocks noChangeAspect="1"/>
            </p:cNvPicPr>
            <p:nvPr/>
          </p:nvPicPr>
          <p:blipFill>
            <a:blip r:embed="rId14018">
                </a:blip>
            <a:srcRect/>
            <a:stretch>
              <a:fillRect/>
            </a:stretch>
          </p:blipFill>
          <p:spPr>
            <a:xfrm rot="0" flipV="0" flipH="0">
              <a:off x="3352799" y="8331197"/>
              <a:ext cx="2540000" cy="4394200"/>
            </a:xfrm>
            <a:prstGeom prst="rect">
              <a:avLst/>
            </a:prstGeom>
          </p:spPr>
        </p:pic>
        <p:pic>
          <p:nvPicPr>
            <p:cNvPr id="14019" name="image 14019"/>
            <p:cNvPicPr>
              <a:picLocks noChangeAspect="1"/>
            </p:cNvPicPr>
            <p:nvPr/>
          </p:nvPicPr>
          <p:blipFill>
            <a:blip r:embed="rId14019">
                </a:blip>
            <a:srcRect/>
            <a:stretch>
              <a:fillRect/>
            </a:stretch>
          </p:blipFill>
          <p:spPr>
            <a:xfrm rot="0" flipV="0" flipH="0">
              <a:off x="3340100" y="8432800"/>
              <a:ext cx="8597900" cy="4191000"/>
            </a:xfrm>
            <a:prstGeom prst="rect">
              <a:avLst/>
            </a:prstGeom>
          </p:spPr>
        </p:pic>
        <p:pic>
          <p:nvPicPr>
            <p:cNvPr id="14020" name="image 14020"/>
            <p:cNvPicPr>
              <a:picLocks noChangeAspect="1"/>
            </p:cNvPicPr>
            <p:nvPr/>
          </p:nvPicPr>
          <p:blipFill>
            <a:blip r:embed="rId14020">
                </a:blip>
            <a:srcRect/>
            <a:stretch>
              <a:fillRect/>
            </a:stretch>
          </p:blipFill>
          <p:spPr>
            <a:xfrm rot="0" flipV="0" flipH="0">
              <a:off x="3340100" y="8267700"/>
              <a:ext cx="2413000" cy="4508500"/>
            </a:xfrm>
            <a:prstGeom prst="rect">
              <a:avLst/>
            </a:prstGeom>
          </p:spPr>
        </p:pic>
        <p:pic>
          <p:nvPicPr>
            <p:cNvPr id="14021" name="image 14021"/>
            <p:cNvPicPr>
              <a:picLocks noChangeAspect="1"/>
            </p:cNvPicPr>
            <p:nvPr/>
          </p:nvPicPr>
          <p:blipFill>
            <a:blip r:embed="rId14021">
                </a:blip>
            <a:srcRect/>
            <a:stretch>
              <a:fillRect/>
            </a:stretch>
          </p:blipFill>
          <p:spPr>
            <a:xfrm rot="0" flipV="0" flipH="0">
              <a:off x="3348831" y="8327232"/>
              <a:ext cx="2289967" cy="4398166"/>
            </a:xfrm>
            <a:prstGeom prst="rect">
              <a:avLst/>
            </a:prstGeom>
          </p:spPr>
        </p:pic>
        <p:sp>
          <p:nvSpPr>
            <p:cNvPr id="14022" name="Object 14022"/>
            <p:cNvSpPr txBox="1"/>
            <p:nvPr/>
          </p:nvSpPr>
          <p:spPr>
            <a:xfrm>
              <a:off x="3550920" y="9313465"/>
              <a:ext cx="774700" cy="2273300"/>
            </a:xfrm>
            <a:prstGeom prst="rect">
              <a:avLst/>
            </a:prstGeom>
          </p:spPr>
          <p:txBody>
            <a:bodyPr vert="eaVert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200" i="0" b="0" spc="104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大气</a:t>
              </a:r>
              <a:endParaRPr lang="zh-CN" altLang="en-US"/>
            </a:p>
          </p:txBody>
        </p:sp>
      </p:grpSp>
      <p:grpSp>
        <p:nvGrpSpPr>
          <p:cNvPr id="14023" name="组合 14023"/>
          <p:cNvGrpSpPr/>
          <p:nvPr/>
        </p:nvGrpSpPr>
        <p:grpSpPr>
          <a:xfrm>
            <a:off x="12446000" y="8267700"/>
            <a:ext cx="8597900" cy="4508500"/>
            <a:chOff x="12446000" y="8267700"/>
            <a:chExt cx="8597900" cy="4508500"/>
          </a:xfrm>
        </p:grpSpPr>
        <p:pic>
          <p:nvPicPr>
            <p:cNvPr id="14024" name="image 14024"/>
            <p:cNvPicPr>
              <a:picLocks noChangeAspect="1"/>
            </p:cNvPicPr>
            <p:nvPr/>
          </p:nvPicPr>
          <p:blipFill>
            <a:blip r:embed="rId14024">
                </a:blip>
            <a:srcRect/>
            <a:stretch>
              <a:fillRect/>
            </a:stretch>
          </p:blipFill>
          <p:spPr>
            <a:xfrm rot="0" flipV="0" flipH="0">
              <a:off x="12458701" y="8331197"/>
              <a:ext cx="2540000" cy="4394200"/>
            </a:xfrm>
            <a:prstGeom prst="rect">
              <a:avLst/>
            </a:prstGeom>
          </p:spPr>
        </p:pic>
        <p:pic>
          <p:nvPicPr>
            <p:cNvPr id="14025" name="image 14025"/>
            <p:cNvPicPr>
              <a:picLocks noChangeAspect="1"/>
            </p:cNvPicPr>
            <p:nvPr/>
          </p:nvPicPr>
          <p:blipFill>
            <a:blip r:embed="rId14025">
                </a:blip>
            <a:srcRect/>
            <a:stretch>
              <a:fillRect/>
            </a:stretch>
          </p:blipFill>
          <p:spPr>
            <a:xfrm rot="0" flipV="0" flipH="0">
              <a:off x="12446000" y="8432800"/>
              <a:ext cx="8597900" cy="4191000"/>
            </a:xfrm>
            <a:prstGeom prst="rect">
              <a:avLst/>
            </a:prstGeom>
          </p:spPr>
        </p:pic>
        <p:pic>
          <p:nvPicPr>
            <p:cNvPr id="14026" name="image 14026"/>
            <p:cNvPicPr>
              <a:picLocks noChangeAspect="1"/>
            </p:cNvPicPr>
            <p:nvPr/>
          </p:nvPicPr>
          <p:blipFill>
            <a:blip r:embed="rId14026">
                </a:blip>
            <a:srcRect/>
            <a:stretch>
              <a:fillRect/>
            </a:stretch>
          </p:blipFill>
          <p:spPr>
            <a:xfrm rot="0" flipV="0" flipH="0">
              <a:off x="12446000" y="8267700"/>
              <a:ext cx="2413000" cy="4508500"/>
            </a:xfrm>
            <a:prstGeom prst="rect">
              <a:avLst/>
            </a:prstGeom>
          </p:spPr>
        </p:pic>
        <p:pic>
          <p:nvPicPr>
            <p:cNvPr id="14027" name="image 14027"/>
            <p:cNvPicPr>
              <a:picLocks noChangeAspect="1"/>
            </p:cNvPicPr>
            <p:nvPr/>
          </p:nvPicPr>
          <p:blipFill>
            <a:blip r:embed="rId14027">
                </a:blip>
            <a:srcRect/>
            <a:stretch>
              <a:fillRect/>
            </a:stretch>
          </p:blipFill>
          <p:spPr>
            <a:xfrm rot="0" flipV="0" flipH="0">
              <a:off x="12454733" y="8327232"/>
              <a:ext cx="2289967" cy="4398166"/>
            </a:xfrm>
            <a:prstGeom prst="rect">
              <a:avLst/>
            </a:prstGeom>
          </p:spPr>
        </p:pic>
        <p:sp>
          <p:nvSpPr>
            <p:cNvPr id="14028" name="Object 14028"/>
            <p:cNvSpPr txBox="1"/>
            <p:nvPr/>
          </p:nvSpPr>
          <p:spPr>
            <a:xfrm>
              <a:off x="12669520" y="9207500"/>
              <a:ext cx="774700" cy="2476500"/>
            </a:xfrm>
            <a:prstGeom prst="rect">
              <a:avLst/>
            </a:prstGeom>
          </p:spPr>
          <p:txBody>
            <a:bodyPr vert="eaVert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200" i="0" b="0" spc="104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品质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4481512" y="4191000"/>
            <a:ext cx="19874310" cy="8636001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23088601" y="3263900"/>
            <a:ext cx="1308099" cy="2247901"/>
          </a:xfrm>
          <a:prstGeom prst="rect">
            <a:avLst/>
          </a:prstGeom>
        </p:spPr>
      </p:pic>
      <p:pic>
        <p:nvPicPr>
          <p:cNvPr id="1503" name="image 1503"/>
          <p:cNvPicPr>
            <a:picLocks noChangeAspect="1"/>
          </p:cNvPicPr>
          <p:nvPr/>
        </p:nvPicPr>
        <p:blipFill>
          <a:blip r:embed="rId1503">
                </a:blip>
          <a:srcRect/>
          <a:stretch>
            <a:fillRect/>
          </a:stretch>
        </p:blipFill>
        <p:spPr>
          <a:xfrm rot="0" flipV="0" flipH="0">
            <a:off x="23152099" y="11468101"/>
            <a:ext cx="1308102" cy="2247901"/>
          </a:xfrm>
          <a:prstGeom prst="rect">
            <a:avLst/>
          </a:prstGeom>
        </p:spPr>
      </p:pic>
      <p:grpSp>
        <p:nvGrpSpPr>
          <p:cNvPr id="1504" name="组合 1504"/>
          <p:cNvGrpSpPr/>
          <p:nvPr/>
        </p:nvGrpSpPr>
        <p:grpSpPr>
          <a:xfrm>
            <a:off x="0" y="774686"/>
            <a:ext cx="8393311" cy="2285999"/>
            <a:chOff x="0" y="774686"/>
            <a:chExt cx="8393311" cy="2285999"/>
          </a:xfrm>
        </p:grpSpPr>
        <p:pic>
          <p:nvPicPr>
            <p:cNvPr id="1505" name="image 1505"/>
            <p:cNvPicPr>
              <a:picLocks noChangeAspect="1"/>
            </p:cNvPicPr>
            <p:nvPr/>
          </p:nvPicPr>
          <p:blipFill>
            <a:blip r:embed="rId1505">
                </a:blip>
            <a:srcRect/>
            <a:stretch>
              <a:fillRect/>
            </a:stretch>
          </p:blipFill>
          <p:spPr>
            <a:xfrm rot="0" flipV="0" flipH="0">
              <a:off x="0" y="774686"/>
              <a:ext cx="761997" cy="2285999"/>
            </a:xfrm>
            <a:prstGeom prst="rect">
              <a:avLst/>
            </a:prstGeom>
          </p:spPr>
        </p:pic>
        <p:sp>
          <p:nvSpPr>
            <p:cNvPr id="1506" name="Object 1506"/>
            <p:cNvSpPr txBox="1"/>
            <p:nvPr/>
          </p:nvSpPr>
          <p:spPr>
            <a:xfrm>
              <a:off x="976510" y="1100926"/>
              <a:ext cx="7569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spc="13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应急方案  </a:t>
              </a:r>
              <a:endParaRPr lang="zh-CN" altLang="en-US"/>
            </a:p>
          </p:txBody>
        </p:sp>
        <p:sp>
          <p:nvSpPr>
            <p:cNvPr id="1507" name="Object 1507"/>
            <p:cNvSpPr txBox="1"/>
            <p:nvPr/>
          </p:nvSpPr>
          <p:spPr>
            <a:xfrm>
              <a:off x="976510" y="2063549"/>
              <a:ext cx="6908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The emergency plan</a:t>
              </a:r>
              <a:endParaRPr lang="zh-CN" altLang="en-US"/>
            </a:p>
          </p:txBody>
        </p:sp>
      </p:grpSp>
      <p:grpSp>
        <p:nvGrpSpPr>
          <p:cNvPr id="1508" name="组合 1508"/>
          <p:cNvGrpSpPr/>
          <p:nvPr/>
        </p:nvGrpSpPr>
        <p:grpSpPr>
          <a:xfrm>
            <a:off x="2019300" y="3848100"/>
            <a:ext cx="6527800" cy="9321800"/>
            <a:chOff x="2019300" y="3848100"/>
            <a:chExt cx="6527800" cy="9321800"/>
          </a:xfrm>
        </p:grpSpPr>
        <p:pic>
          <p:nvPicPr>
            <p:cNvPr id="1509" name="image 1509"/>
            <p:cNvPicPr>
              <a:picLocks noChangeAspect="1"/>
            </p:cNvPicPr>
            <p:nvPr/>
          </p:nvPicPr>
          <p:blipFill>
            <a:blip r:embed="rId1509">
                </a:blip>
            <a:srcRect/>
            <a:stretch>
              <a:fillRect/>
            </a:stretch>
          </p:blipFill>
          <p:spPr>
            <a:xfrm rot="0" flipV="0" flipH="0">
              <a:off x="2019300" y="3848100"/>
              <a:ext cx="6527800" cy="9321800"/>
            </a:xfrm>
            <a:prstGeom prst="rect">
              <a:avLst/>
            </a:prstGeom>
          </p:spPr>
        </p:pic>
        <p:pic>
          <p:nvPicPr>
            <p:cNvPr id="15010" name="image 15010"/>
            <p:cNvPicPr>
              <a:picLocks noChangeAspect="1"/>
            </p:cNvPicPr>
            <p:nvPr/>
          </p:nvPicPr>
          <p:blipFill>
            <a:blip r:embed="rId15010">
                </a:blip>
            <a:srcRect/>
            <a:stretch>
              <a:fillRect/>
            </a:stretch>
          </p:blipFill>
          <p:spPr>
            <a:xfrm rot="0" flipV="0" flipH="0">
              <a:off x="2362199" y="4191000"/>
              <a:ext cx="5841998" cy="8636001"/>
            </a:xfrm>
            <a:prstGeom prst="rect">
              <a:avLst/>
            </a:prstGeom>
          </p:spPr>
        </p:pic>
        <p:sp>
          <p:nvSpPr>
            <p:cNvPr id="15011" name="Object 15011"/>
            <p:cNvSpPr txBox="1"/>
            <p:nvPr/>
          </p:nvSpPr>
          <p:spPr>
            <a:xfrm>
              <a:off x="3060793" y="7746917"/>
              <a:ext cx="44958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雨天天气</a:t>
              </a:r>
              <a:endParaRPr lang="zh-CN" altLang="en-US"/>
            </a:p>
          </p:txBody>
        </p:sp>
        <p:pic>
          <p:nvPicPr>
            <p:cNvPr id="15012" name="image 15012"/>
            <p:cNvPicPr>
              <a:picLocks noChangeAspect="1"/>
            </p:cNvPicPr>
            <p:nvPr/>
          </p:nvPicPr>
          <p:blipFill>
            <a:blip r:embed="rId15012">
                </a:blip>
            <a:srcRect/>
            <a:stretch>
              <a:fillRect/>
            </a:stretch>
          </p:blipFill>
          <p:spPr>
            <a:xfrm rot="0" flipV="0" flipH="0">
              <a:off x="4902578" y="8834985"/>
              <a:ext cx="750130" cy="276300"/>
            </a:xfrm>
            <a:prstGeom prst="rect">
              <a:avLst/>
            </a:prstGeom>
          </p:spPr>
        </p:pic>
        <p:sp>
          <p:nvSpPr>
            <p:cNvPr id="15013" name="Object 15013"/>
            <p:cNvSpPr txBox="1"/>
            <p:nvPr/>
          </p:nvSpPr>
          <p:spPr>
            <a:xfrm>
              <a:off x="2979092" y="9302667"/>
              <a:ext cx="4775200" cy="2540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5833"/>
                </a:lnSpc>
              </a:pPr>
              <a:r>
                <a:rPr sz="3600" i="0" b="0" spc="72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雨天天气 提早做好天气预报，准备好室内场地和雨具，便于雨天活动的正常进行</a:t>
              </a:r>
              <a:endParaRPr lang="zh-CN" altLang="en-US"/>
            </a:p>
          </p:txBody>
        </p:sp>
        <p:pic>
          <p:nvPicPr>
            <p:cNvPr id="15014" name="image 15014"/>
            <p:cNvPicPr>
              <a:picLocks noChangeAspect="1"/>
            </p:cNvPicPr>
            <p:nvPr/>
          </p:nvPicPr>
          <p:blipFill>
            <a:blip r:embed="rId15014">
                </a:blip>
            <a:srcRect/>
            <a:stretch>
              <a:fillRect/>
            </a:stretch>
          </p:blipFill>
          <p:spPr>
            <a:xfrm rot="0" flipV="0" flipH="0">
              <a:off x="4165598" y="4901932"/>
              <a:ext cx="2222486" cy="2311363"/>
            </a:xfrm>
            <a:prstGeom prst="rect">
              <a:avLst/>
            </a:prstGeom>
          </p:spPr>
        </p:pic>
      </p:grpSp>
      <p:grpSp>
        <p:nvGrpSpPr>
          <p:cNvPr id="15015" name="组合 15015"/>
          <p:cNvGrpSpPr/>
          <p:nvPr/>
        </p:nvGrpSpPr>
        <p:grpSpPr>
          <a:xfrm>
            <a:off x="9832919" y="4825998"/>
            <a:ext cx="4775200" cy="7084336"/>
            <a:chOff x="9832919" y="4825998"/>
            <a:chExt cx="4775200" cy="7084336"/>
          </a:xfrm>
        </p:grpSpPr>
        <p:sp>
          <p:nvSpPr>
            <p:cNvPr id="15016" name="Object 15016"/>
            <p:cNvSpPr txBox="1"/>
            <p:nvPr/>
          </p:nvSpPr>
          <p:spPr>
            <a:xfrm>
              <a:off x="9918396" y="7744535"/>
              <a:ext cx="44958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用电问题</a:t>
              </a:r>
              <a:endParaRPr lang="zh-CN" altLang="en-US"/>
            </a:p>
          </p:txBody>
        </p:sp>
        <p:pic>
          <p:nvPicPr>
            <p:cNvPr id="15017" name="image 15017"/>
            <p:cNvPicPr>
              <a:picLocks noChangeAspect="1"/>
            </p:cNvPicPr>
            <p:nvPr/>
          </p:nvPicPr>
          <p:blipFill>
            <a:blip r:embed="rId15017">
                </a:blip>
            <a:srcRect/>
            <a:stretch>
              <a:fillRect/>
            </a:stretch>
          </p:blipFill>
          <p:spPr>
            <a:xfrm rot="0" flipV="0" flipH="0">
              <a:off x="11747880" y="8834985"/>
              <a:ext cx="750130" cy="276300"/>
            </a:xfrm>
            <a:prstGeom prst="rect">
              <a:avLst/>
            </a:prstGeom>
          </p:spPr>
        </p:pic>
        <p:sp>
          <p:nvSpPr>
            <p:cNvPr id="15018" name="Object 15018"/>
            <p:cNvSpPr txBox="1"/>
            <p:nvPr/>
          </p:nvSpPr>
          <p:spPr>
            <a:xfrm>
              <a:off x="9832919" y="9294135"/>
              <a:ext cx="4775200" cy="2540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5833"/>
                </a:lnSpc>
              </a:pPr>
              <a:r>
                <a:rPr sz="3600" i="0" b="0" spc="72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准备好备用电箱，同时与相关部门协商，做好一切准备，以免出现断电的现象</a:t>
              </a:r>
              <a:endParaRPr lang="zh-CN" altLang="en-US"/>
            </a:p>
          </p:txBody>
        </p:sp>
        <p:pic>
          <p:nvPicPr>
            <p:cNvPr id="15019" name="image 15019"/>
            <p:cNvPicPr>
              <a:picLocks noChangeAspect="1"/>
            </p:cNvPicPr>
            <p:nvPr/>
          </p:nvPicPr>
          <p:blipFill>
            <a:blip r:embed="rId15019">
                </a:blip>
            <a:srcRect/>
            <a:stretch>
              <a:fillRect/>
            </a:stretch>
          </p:blipFill>
          <p:spPr>
            <a:xfrm rot="0" flipV="0" flipH="0">
              <a:off x="11074401" y="4825998"/>
              <a:ext cx="2476499" cy="2476497"/>
            </a:xfrm>
            <a:prstGeom prst="rect">
              <a:avLst/>
            </a:prstGeom>
          </p:spPr>
        </p:pic>
      </p:grpSp>
      <p:grpSp>
        <p:nvGrpSpPr>
          <p:cNvPr id="15020" name="组合 15020"/>
          <p:cNvGrpSpPr/>
          <p:nvPr/>
        </p:nvGrpSpPr>
        <p:grpSpPr>
          <a:xfrm>
            <a:off x="16698664" y="4852514"/>
            <a:ext cx="4775200" cy="6422423"/>
            <a:chOff x="16698664" y="4852514"/>
            <a:chExt cx="4775200" cy="6422423"/>
          </a:xfrm>
        </p:grpSpPr>
        <p:sp>
          <p:nvSpPr>
            <p:cNvPr id="15021" name="Object 15021"/>
            <p:cNvSpPr txBox="1"/>
            <p:nvPr/>
          </p:nvSpPr>
          <p:spPr>
            <a:xfrm>
              <a:off x="16772315" y="7737987"/>
              <a:ext cx="44958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不可预见性</a:t>
              </a:r>
              <a:endParaRPr lang="zh-CN" altLang="en-US"/>
            </a:p>
          </p:txBody>
        </p:sp>
        <p:pic>
          <p:nvPicPr>
            <p:cNvPr id="15022" name="image 15022"/>
            <p:cNvPicPr>
              <a:picLocks noChangeAspect="1"/>
            </p:cNvPicPr>
            <p:nvPr/>
          </p:nvPicPr>
          <p:blipFill>
            <a:blip r:embed="rId15022">
                </a:blip>
            <a:srcRect/>
            <a:stretch>
              <a:fillRect/>
            </a:stretch>
          </p:blipFill>
          <p:spPr>
            <a:xfrm rot="0" flipV="0" flipH="0">
              <a:off x="18605881" y="8834985"/>
              <a:ext cx="750130" cy="276300"/>
            </a:xfrm>
            <a:prstGeom prst="rect">
              <a:avLst/>
            </a:prstGeom>
          </p:spPr>
        </p:pic>
        <p:sp>
          <p:nvSpPr>
            <p:cNvPr id="15023" name="Object 15023"/>
            <p:cNvSpPr txBox="1"/>
            <p:nvPr/>
          </p:nvSpPr>
          <p:spPr>
            <a:xfrm>
              <a:off x="16698664" y="9293738"/>
              <a:ext cx="4775200" cy="190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5833"/>
                </a:lnSpc>
              </a:pPr>
              <a:r>
                <a:rPr sz="3600" i="0" b="0" spc="72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灾难性天气、传染病爆发、政府原因的原因活动取消    </a:t>
              </a:r>
              <a:endParaRPr lang="zh-CN" altLang="en-US"/>
            </a:p>
          </p:txBody>
        </p:sp>
        <p:pic>
          <p:nvPicPr>
            <p:cNvPr id="15024" name="image 15024"/>
            <p:cNvPicPr>
              <a:picLocks noChangeAspect="1"/>
            </p:cNvPicPr>
            <p:nvPr/>
          </p:nvPicPr>
          <p:blipFill>
            <a:blip r:embed="rId15024">
                </a:blip>
            <a:srcRect/>
            <a:stretch>
              <a:fillRect/>
            </a:stretch>
          </p:blipFill>
          <p:spPr>
            <a:xfrm rot="0" flipV="0" flipH="0">
              <a:off x="18033702" y="4852514"/>
              <a:ext cx="2019658" cy="2311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43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601">
                </a:blip>
          <a:srcRect/>
          <a:stretch>
            <a:fillRect/>
          </a:stretch>
        </p:blipFill>
        <p:spPr>
          <a:xfrm rot="0" flipV="0" flipH="0">
            <a:off x="-1803400" y="0"/>
            <a:ext cx="9893300" cy="13804900"/>
          </a:xfrm>
          <a:prstGeom prst="rect">
            <a:avLst/>
          </a:prstGeom>
        </p:spPr>
      </p:pic>
      <p:pic>
        <p:nvPicPr>
          <p:cNvPr id="1602" name="image 1602"/>
          <p:cNvPicPr>
            <a:picLocks noChangeAspect="1"/>
          </p:cNvPicPr>
          <p:nvPr/>
        </p:nvPicPr>
        <p:blipFill>
          <a:blip r:embed="rId1602">
                </a:blip>
          <a:srcRect/>
          <a:stretch>
            <a:fillRect/>
          </a:stretch>
        </p:blipFill>
        <p:spPr>
          <a:xfrm rot="0" flipV="0" flipH="0">
            <a:off x="22478998" y="-3"/>
            <a:ext cx="1904998" cy="13715997"/>
          </a:xfrm>
          <a:prstGeom prst="rect">
            <a:avLst/>
          </a:prstGeom>
        </p:spPr>
      </p:pic>
      <p:pic>
        <p:nvPicPr>
          <p:cNvPr id="1603" name="image 1603"/>
          <p:cNvPicPr>
            <a:picLocks noChangeAspect="1"/>
          </p:cNvPicPr>
          <p:nvPr/>
        </p:nvPicPr>
        <p:blipFill>
          <a:blip r:embed="rId1603">
                </a:blip>
          <a:srcRect/>
          <a:stretch>
            <a:fillRect/>
          </a:stretch>
        </p:blipFill>
        <p:spPr>
          <a:xfrm rot="0" flipV="0" flipH="0">
            <a:off x="23152096" y="634995"/>
            <a:ext cx="571500" cy="533404"/>
          </a:xfrm>
          <a:prstGeom prst="rect">
            <a:avLst/>
          </a:prstGeom>
        </p:spPr>
      </p:pic>
      <p:pic>
        <p:nvPicPr>
          <p:cNvPr id="1604" name="image 1604"/>
          <p:cNvPicPr>
            <a:picLocks noChangeAspect="1"/>
          </p:cNvPicPr>
          <p:nvPr/>
        </p:nvPicPr>
        <p:blipFill>
          <a:blip r:embed="rId1604">
                </a:blip>
          <a:srcRect/>
          <a:stretch>
            <a:fillRect/>
          </a:stretch>
        </p:blipFill>
        <p:spPr>
          <a:xfrm rot="0" flipV="0" flipH="0">
            <a:off x="23253696" y="9791693"/>
            <a:ext cx="355601" cy="3594103"/>
          </a:xfrm>
          <a:prstGeom prst="rect">
            <a:avLst/>
          </a:prstGeom>
        </p:spPr>
      </p:pic>
      <p:grpSp>
        <p:nvGrpSpPr>
          <p:cNvPr id="1605" name="组合 1605"/>
          <p:cNvGrpSpPr/>
          <p:nvPr/>
        </p:nvGrpSpPr>
        <p:grpSpPr>
          <a:xfrm>
            <a:off x="9949259" y="4059624"/>
            <a:ext cx="11734800" cy="2683397"/>
            <a:chOff x="9949259" y="4059624"/>
            <a:chExt cx="11734800" cy="2683397"/>
          </a:xfrm>
        </p:grpSpPr>
        <p:sp>
          <p:nvSpPr>
            <p:cNvPr id="1606" name="Object 1606"/>
            <p:cNvSpPr txBox="1"/>
            <p:nvPr/>
          </p:nvSpPr>
          <p:spPr>
            <a:xfrm>
              <a:off x="9847659" y="3983424"/>
              <a:ext cx="9906000" cy="198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3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合作预算</a:t>
              </a:r>
              <a:endParaRPr lang="zh-CN" altLang="en-US"/>
            </a:p>
          </p:txBody>
        </p:sp>
        <p:sp>
          <p:nvSpPr>
            <p:cNvPr id="1607" name="Object 1607"/>
            <p:cNvSpPr txBox="1"/>
            <p:nvPr/>
          </p:nvSpPr>
          <p:spPr>
            <a:xfrm>
              <a:off x="9847659" y="5968321"/>
              <a:ext cx="119888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THE BUDGET OF COOPERATION</a:t>
              </a:r>
              <a:endParaRPr lang="zh-CN" altLang="en-US"/>
            </a:p>
          </p:txBody>
        </p:sp>
      </p:grpSp>
      <p:grpSp>
        <p:nvGrpSpPr>
          <p:cNvPr id="1608" name="组合 1608"/>
          <p:cNvGrpSpPr/>
          <p:nvPr/>
        </p:nvGrpSpPr>
        <p:grpSpPr>
          <a:xfrm>
            <a:off x="9949259" y="8495555"/>
            <a:ext cx="12052300" cy="1702065"/>
            <a:chOff x="9949259" y="8495555"/>
            <a:chExt cx="12052300" cy="1702065"/>
          </a:xfrm>
        </p:grpSpPr>
        <p:sp>
          <p:nvSpPr>
            <p:cNvPr id="1609" name="Object 1609"/>
            <p:cNvSpPr txBox="1"/>
            <p:nvPr/>
          </p:nvSpPr>
          <p:spPr>
            <a:xfrm>
              <a:off x="9847659" y="8953020"/>
              <a:ext cx="123063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6666"/>
                </a:lnSpc>
              </a:pPr>
              <a:r>
                <a:rPr sz="3600" i="0" b="0" spc="72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通过层层磋商与审核，核算出了最优惠的合作预算价格，为合作方降低成本的同时，提供最好的服务</a:t>
              </a:r>
              <a:endParaRPr lang="zh-CN" altLang="en-US"/>
            </a:p>
          </p:txBody>
        </p:sp>
        <p:pic>
          <p:nvPicPr>
            <p:cNvPr id="16010" name="image 16010"/>
            <p:cNvPicPr>
              <a:picLocks noChangeAspect="1"/>
            </p:cNvPicPr>
            <p:nvPr/>
          </p:nvPicPr>
          <p:blipFill>
            <a:blip r:embed="rId16010">
                </a:blip>
            <a:srcRect/>
            <a:stretch>
              <a:fillRect/>
            </a:stretch>
          </p:blipFill>
          <p:spPr>
            <a:xfrm rot="0" flipV="0" flipH="0">
              <a:off x="9949259" y="8495555"/>
              <a:ext cx="750133" cy="268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 1701"/>
          <p:cNvPicPr>
            <a:picLocks noChangeAspect="1"/>
          </p:cNvPicPr>
          <p:nvPr/>
        </p:nvPicPr>
        <p:blipFill>
          <a:blip r:embed="rId1701">
                </a:blip>
          <a:srcRect/>
          <a:stretch>
            <a:fillRect/>
          </a:stretch>
        </p:blipFill>
        <p:spPr>
          <a:xfrm rot="0" flipV="0" flipH="0">
            <a:off x="16383000" y="-25400"/>
            <a:ext cx="8013700" cy="13754100"/>
          </a:xfrm>
          <a:prstGeom prst="rect">
            <a:avLst/>
          </a:prstGeom>
        </p:spPr>
      </p:pic>
      <p:pic>
        <p:nvPicPr>
          <p:cNvPr id="1702" name="image 1702"/>
          <p:cNvPicPr>
            <a:picLocks noChangeAspect="1"/>
          </p:cNvPicPr>
          <p:nvPr/>
        </p:nvPicPr>
        <p:blipFill>
          <a:blip r:embed="rId1702">
                </a:blip>
          <a:srcRect/>
          <a:stretch>
            <a:fillRect/>
          </a:stretch>
        </p:blipFill>
        <p:spPr>
          <a:xfrm rot="0" flipV="0" flipH="0">
            <a:off x="0" y="-3"/>
            <a:ext cx="16408397" cy="13715997"/>
          </a:xfrm>
          <a:prstGeom prst="rect">
            <a:avLst/>
          </a:prstGeom>
        </p:spPr>
      </p:pic>
      <p:grpSp>
        <p:nvGrpSpPr>
          <p:cNvPr id="1703" name="组合 1703"/>
          <p:cNvGrpSpPr/>
          <p:nvPr/>
        </p:nvGrpSpPr>
        <p:grpSpPr>
          <a:xfrm>
            <a:off x="0" y="774687"/>
            <a:ext cx="8390790" cy="2285999"/>
            <a:chOff x="0" y="774687"/>
            <a:chExt cx="8390790" cy="2285999"/>
          </a:xfrm>
        </p:grpSpPr>
        <p:pic>
          <p:nvPicPr>
            <p:cNvPr id="1704" name="image 1704"/>
            <p:cNvPicPr>
              <a:picLocks noChangeAspect="1"/>
            </p:cNvPicPr>
            <p:nvPr/>
          </p:nvPicPr>
          <p:blipFill>
            <a:blip r:embed="rId1704">
                </a:blip>
            <a:srcRect/>
            <a:stretch>
              <a:fillRect/>
            </a:stretch>
          </p:blipFill>
          <p:spPr>
            <a:xfrm rot="0" flipV="0" flipH="0">
              <a:off x="0" y="774687"/>
              <a:ext cx="761997" cy="2285999"/>
            </a:xfrm>
            <a:prstGeom prst="rect">
              <a:avLst/>
            </a:prstGeom>
          </p:spPr>
        </p:pic>
        <p:sp>
          <p:nvSpPr>
            <p:cNvPr id="1705" name="Object 1705"/>
            <p:cNvSpPr txBox="1"/>
            <p:nvPr/>
          </p:nvSpPr>
          <p:spPr>
            <a:xfrm>
              <a:off x="973990" y="1099318"/>
              <a:ext cx="7569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spc="13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合作报价</a:t>
              </a:r>
              <a:endParaRPr lang="zh-CN" altLang="en-US"/>
            </a:p>
          </p:txBody>
        </p:sp>
        <p:sp>
          <p:nvSpPr>
            <p:cNvPr id="1706" name="Object 1706"/>
            <p:cNvSpPr txBox="1"/>
            <p:nvPr/>
          </p:nvSpPr>
          <p:spPr>
            <a:xfrm>
              <a:off x="973990" y="2067716"/>
              <a:ext cx="6908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Cooperation offer</a:t>
              </a:r>
              <a:endParaRPr lang="zh-CN" altLang="en-US"/>
            </a:p>
          </p:txBody>
        </p:sp>
      </p:grpSp>
      <p:grpSp>
        <p:nvGrpSpPr>
          <p:cNvPr id="1707" name="组合 1707"/>
          <p:cNvGrpSpPr/>
          <p:nvPr/>
        </p:nvGrpSpPr>
        <p:grpSpPr>
          <a:xfrm>
            <a:off x="1549400" y="3530600"/>
            <a:ext cx="8407400" cy="4889500"/>
            <a:chOff x="1549400" y="3530600"/>
            <a:chExt cx="8407400" cy="4889500"/>
          </a:xfrm>
        </p:grpSpPr>
        <p:pic>
          <p:nvPicPr>
            <p:cNvPr id="1708" name="image 1708"/>
            <p:cNvPicPr>
              <a:picLocks noChangeAspect="1"/>
            </p:cNvPicPr>
            <p:nvPr/>
          </p:nvPicPr>
          <p:blipFill>
            <a:blip r:embed="rId1708">
                </a:blip>
            <a:srcRect/>
            <a:stretch>
              <a:fillRect/>
            </a:stretch>
          </p:blipFill>
          <p:spPr>
            <a:xfrm rot="0" flipV="0" flipH="0">
              <a:off x="1549400" y="3530600"/>
              <a:ext cx="8407400" cy="4889500"/>
            </a:xfrm>
            <a:prstGeom prst="rect">
              <a:avLst/>
            </a:prstGeom>
          </p:spPr>
        </p:pic>
        <p:pic>
          <p:nvPicPr>
            <p:cNvPr id="1709" name="image 1709"/>
            <p:cNvPicPr>
              <a:picLocks noChangeAspect="1"/>
            </p:cNvPicPr>
            <p:nvPr/>
          </p:nvPicPr>
          <p:blipFill>
            <a:blip r:embed="rId1709">
                </a:blip>
            <a:srcRect/>
            <a:stretch>
              <a:fillRect/>
            </a:stretch>
          </p:blipFill>
          <p:spPr>
            <a:xfrm rot="0" flipV="0" flipH="0">
              <a:off x="1904998" y="3886192"/>
              <a:ext cx="7696199" cy="4178304"/>
            </a:xfrm>
            <a:prstGeom prst="rect">
              <a:avLst/>
            </a:prstGeom>
          </p:spPr>
        </p:pic>
        <p:sp>
          <p:nvSpPr>
            <p:cNvPr id="17010" name="Object 17010"/>
            <p:cNvSpPr txBox="1"/>
            <p:nvPr/>
          </p:nvSpPr>
          <p:spPr>
            <a:xfrm>
              <a:off x="3794323" y="4865604"/>
              <a:ext cx="53594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活动预算</a:t>
              </a:r>
              <a:endParaRPr lang="zh-CN" altLang="en-US"/>
            </a:p>
          </p:txBody>
        </p:sp>
        <p:sp>
          <p:nvSpPr>
            <p:cNvPr id="17011" name="Object 17011"/>
            <p:cNvSpPr txBox="1"/>
            <p:nvPr/>
          </p:nvSpPr>
          <p:spPr>
            <a:xfrm>
              <a:off x="3812381" y="5826916"/>
              <a:ext cx="5346700" cy="1155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spc="6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通过层层磋商与审核，核算出了最优惠的合作预算价格</a:t>
              </a:r>
              <a:endParaRPr lang="zh-CN" altLang="en-US"/>
            </a:p>
          </p:txBody>
        </p:sp>
        <p:pic>
          <p:nvPicPr>
            <p:cNvPr id="17012" name="image 17012"/>
            <p:cNvPicPr>
              <a:picLocks noChangeAspect="1"/>
            </p:cNvPicPr>
            <p:nvPr/>
          </p:nvPicPr>
          <p:blipFill>
            <a:blip r:embed="rId17012">
                </a:blip>
            <a:srcRect/>
            <a:stretch>
              <a:fillRect/>
            </a:stretch>
          </p:blipFill>
          <p:spPr>
            <a:xfrm rot="0" flipV="0" flipH="0">
              <a:off x="2527300" y="4990610"/>
              <a:ext cx="977900" cy="1117221"/>
            </a:xfrm>
            <a:prstGeom prst="rect">
              <a:avLst/>
            </a:prstGeom>
          </p:spPr>
        </p:pic>
      </p:grpSp>
      <p:grpSp>
        <p:nvGrpSpPr>
          <p:cNvPr id="17013" name="组合 17013"/>
          <p:cNvGrpSpPr/>
          <p:nvPr/>
        </p:nvGrpSpPr>
        <p:grpSpPr>
          <a:xfrm>
            <a:off x="10159999" y="3886192"/>
            <a:ext cx="7696199" cy="4178304"/>
            <a:chOff x="10159999" y="3886192"/>
            <a:chExt cx="7696199" cy="4178304"/>
          </a:xfrm>
        </p:grpSpPr>
        <p:pic>
          <p:nvPicPr>
            <p:cNvPr id="17014" name="image 17014"/>
            <p:cNvPicPr>
              <a:picLocks noChangeAspect="1"/>
            </p:cNvPicPr>
            <p:nvPr/>
          </p:nvPicPr>
          <p:blipFill>
            <a:blip r:embed="rId17014">
                </a:blip>
            <a:srcRect/>
            <a:stretch>
              <a:fillRect/>
            </a:stretch>
          </p:blipFill>
          <p:spPr>
            <a:xfrm rot="0" flipV="0" flipH="0">
              <a:off x="10159999" y="3886192"/>
              <a:ext cx="7696199" cy="4178304"/>
            </a:xfrm>
            <a:prstGeom prst="rect">
              <a:avLst/>
            </a:prstGeom>
          </p:spPr>
        </p:pic>
        <p:sp>
          <p:nvSpPr>
            <p:cNvPr id="17015" name="Object 17015"/>
            <p:cNvSpPr txBox="1"/>
            <p:nvPr/>
          </p:nvSpPr>
          <p:spPr>
            <a:xfrm>
              <a:off x="12051506" y="4870763"/>
              <a:ext cx="5346700" cy="71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1666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物料费用10000 </a:t>
              </a:r>
              <a:endParaRPr lang="zh-CN" altLang="en-US"/>
            </a:p>
          </p:txBody>
        </p:sp>
        <p:sp>
          <p:nvSpPr>
            <p:cNvPr id="17016" name="Object 17016"/>
            <p:cNvSpPr txBox="1"/>
            <p:nvPr/>
          </p:nvSpPr>
          <p:spPr>
            <a:xfrm>
              <a:off x="12068373" y="5825527"/>
              <a:ext cx="5346700" cy="1155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-推广物料 5000</a:t>
              </a:r>
              <a:endParaRPr lang="zh-CN" altLang="en-US" sz="3000"/>
            </a:p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-现场搭建物料 5000</a:t>
              </a:r>
              <a:endParaRPr lang="zh-CN" altLang="en-US"/>
            </a:p>
          </p:txBody>
        </p:sp>
        <p:pic>
          <p:nvPicPr>
            <p:cNvPr id="17017" name="image 17017"/>
            <p:cNvPicPr>
              <a:picLocks noChangeAspect="1"/>
            </p:cNvPicPr>
            <p:nvPr/>
          </p:nvPicPr>
          <p:blipFill>
            <a:blip r:embed="rId17017">
                </a:blip>
            <a:srcRect/>
            <a:stretch>
              <a:fillRect/>
            </a:stretch>
          </p:blipFill>
          <p:spPr>
            <a:xfrm rot="0" flipV="0" flipH="0">
              <a:off x="10794951" y="4991099"/>
              <a:ext cx="965367" cy="1117596"/>
            </a:xfrm>
            <a:prstGeom prst="rect">
              <a:avLst/>
            </a:prstGeom>
          </p:spPr>
        </p:pic>
      </p:grpSp>
      <p:grpSp>
        <p:nvGrpSpPr>
          <p:cNvPr id="17018" name="组合 17018"/>
          <p:cNvGrpSpPr/>
          <p:nvPr/>
        </p:nvGrpSpPr>
        <p:grpSpPr>
          <a:xfrm>
            <a:off x="1904998" y="8585192"/>
            <a:ext cx="7696199" cy="4178304"/>
            <a:chOff x="1904998" y="8585192"/>
            <a:chExt cx="7696199" cy="4178304"/>
          </a:xfrm>
        </p:grpSpPr>
        <p:pic>
          <p:nvPicPr>
            <p:cNvPr id="17019" name="image 17019"/>
            <p:cNvPicPr>
              <a:picLocks noChangeAspect="1"/>
            </p:cNvPicPr>
            <p:nvPr/>
          </p:nvPicPr>
          <p:blipFill>
            <a:blip r:embed="rId17019">
                </a:blip>
            <a:srcRect/>
            <a:stretch>
              <a:fillRect/>
            </a:stretch>
          </p:blipFill>
          <p:spPr>
            <a:xfrm rot="0" flipV="0" flipH="0">
              <a:off x="1904998" y="8585192"/>
              <a:ext cx="7696199" cy="4178304"/>
            </a:xfrm>
            <a:prstGeom prst="rect">
              <a:avLst/>
            </a:prstGeom>
          </p:spPr>
        </p:pic>
        <p:sp>
          <p:nvSpPr>
            <p:cNvPr id="17020" name="Object 17020"/>
            <p:cNvSpPr txBox="1"/>
            <p:nvPr/>
          </p:nvSpPr>
          <p:spPr>
            <a:xfrm>
              <a:off x="3789560" y="9699145"/>
              <a:ext cx="5346700" cy="71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1666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推广费用 10000</a:t>
              </a:r>
              <a:endParaRPr lang="zh-CN" altLang="en-US"/>
            </a:p>
          </p:txBody>
        </p:sp>
        <p:sp>
          <p:nvSpPr>
            <p:cNvPr id="17021" name="Object 17021"/>
            <p:cNvSpPr txBox="1"/>
            <p:nvPr/>
          </p:nvSpPr>
          <p:spPr>
            <a:xfrm>
              <a:off x="3813373" y="10662242"/>
              <a:ext cx="5346700" cy="1155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-线上推广 5000</a:t>
              </a:r>
              <a:endParaRPr lang="zh-CN" altLang="en-US" sz="3000"/>
            </a:p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-线下推广 5000</a:t>
              </a:r>
              <a:endParaRPr lang="zh-CN" altLang="en-US"/>
            </a:p>
          </p:txBody>
        </p:sp>
        <p:pic>
          <p:nvPicPr>
            <p:cNvPr id="17022" name="image 17022"/>
            <p:cNvPicPr>
              <a:picLocks noChangeAspect="1"/>
            </p:cNvPicPr>
            <p:nvPr/>
          </p:nvPicPr>
          <p:blipFill>
            <a:blip r:embed="rId17022">
                </a:blip>
            <a:srcRect/>
            <a:stretch>
              <a:fillRect/>
            </a:stretch>
          </p:blipFill>
          <p:spPr>
            <a:xfrm rot="0" flipV="0" flipH="0">
              <a:off x="2489198" y="9817100"/>
              <a:ext cx="1016002" cy="939798"/>
            </a:xfrm>
            <a:prstGeom prst="rect">
              <a:avLst/>
            </a:prstGeom>
          </p:spPr>
        </p:pic>
      </p:grpSp>
      <p:grpSp>
        <p:nvGrpSpPr>
          <p:cNvPr id="17023" name="组合 17023"/>
          <p:cNvGrpSpPr/>
          <p:nvPr/>
        </p:nvGrpSpPr>
        <p:grpSpPr>
          <a:xfrm>
            <a:off x="9842500" y="8229600"/>
            <a:ext cx="8407400" cy="4889500"/>
            <a:chOff x="9842500" y="8229600"/>
            <a:chExt cx="8407400" cy="4889500"/>
          </a:xfrm>
        </p:grpSpPr>
        <p:pic>
          <p:nvPicPr>
            <p:cNvPr id="17024" name="image 17024"/>
            <p:cNvPicPr>
              <a:picLocks noChangeAspect="1"/>
            </p:cNvPicPr>
            <p:nvPr/>
          </p:nvPicPr>
          <p:blipFill>
            <a:blip r:embed="rId17024">
                </a:blip>
            <a:srcRect/>
            <a:stretch>
              <a:fillRect/>
            </a:stretch>
          </p:blipFill>
          <p:spPr>
            <a:xfrm rot="0" flipV="0" flipH="0">
              <a:off x="9842500" y="8229600"/>
              <a:ext cx="8407400" cy="4889500"/>
            </a:xfrm>
            <a:prstGeom prst="rect">
              <a:avLst/>
            </a:prstGeom>
          </p:spPr>
        </p:pic>
        <p:pic>
          <p:nvPicPr>
            <p:cNvPr id="17025" name="image 17025"/>
            <p:cNvPicPr>
              <a:picLocks noChangeAspect="1"/>
            </p:cNvPicPr>
            <p:nvPr/>
          </p:nvPicPr>
          <p:blipFill>
            <a:blip r:embed="rId17025">
                </a:blip>
            <a:srcRect/>
            <a:stretch>
              <a:fillRect/>
            </a:stretch>
          </p:blipFill>
          <p:spPr>
            <a:xfrm rot="0" flipV="0" flipH="0">
              <a:off x="10198097" y="8585192"/>
              <a:ext cx="7696199" cy="4178304"/>
            </a:xfrm>
            <a:prstGeom prst="rect">
              <a:avLst/>
            </a:prstGeom>
          </p:spPr>
        </p:pic>
        <p:sp>
          <p:nvSpPr>
            <p:cNvPr id="17026" name="Object 17026"/>
            <p:cNvSpPr txBox="1"/>
            <p:nvPr/>
          </p:nvSpPr>
          <p:spPr>
            <a:xfrm>
              <a:off x="12086629" y="9692199"/>
              <a:ext cx="5346700" cy="71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1666"/>
                </a:lnSpc>
              </a:pPr>
              <a:r>
                <a:rPr sz="4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其他成本 10000</a:t>
              </a:r>
              <a:endParaRPr lang="zh-CN" altLang="en-US"/>
            </a:p>
          </p:txBody>
        </p:sp>
        <p:sp>
          <p:nvSpPr>
            <p:cNvPr id="17027" name="Object 17027"/>
            <p:cNvSpPr txBox="1"/>
            <p:nvPr/>
          </p:nvSpPr>
          <p:spPr>
            <a:xfrm>
              <a:off x="12106473" y="10649542"/>
              <a:ext cx="5346700" cy="1155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-线上人工成本 5000</a:t>
              </a:r>
              <a:endParaRPr lang="zh-CN" altLang="en-US" sz="3000"/>
            </a:p>
            <a:p>
              <a:pPr algn="l">
                <a:lnSpc>
                  <a:spcPct val="127500"/>
                </a:lnSpc>
              </a:pPr>
              <a:r>
                <a:rPr sz="3000" i="0" b="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-线下人工成本 5000</a:t>
              </a:r>
              <a:endParaRPr lang="zh-CN" altLang="en-US"/>
            </a:p>
          </p:txBody>
        </p:sp>
        <p:pic>
          <p:nvPicPr>
            <p:cNvPr id="17028" name="image 17028"/>
            <p:cNvPicPr>
              <a:picLocks noChangeAspect="1"/>
            </p:cNvPicPr>
            <p:nvPr/>
          </p:nvPicPr>
          <p:blipFill>
            <a:blip r:embed="rId17028">
                </a:blip>
            <a:srcRect/>
            <a:stretch>
              <a:fillRect/>
            </a:stretch>
          </p:blipFill>
          <p:spPr>
            <a:xfrm rot="0" flipV="0" flipH="0">
              <a:off x="10743938" y="9817100"/>
              <a:ext cx="1015701" cy="1016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801">
                </a:blip>
          <a:srcRect/>
          <a:stretch>
            <a:fillRect/>
          </a:stretch>
        </p:blipFill>
        <p:spPr>
          <a:xfrm rot="0" flipV="0" flipH="0">
            <a:off x="0" y="5638796"/>
            <a:ext cx="24383997" cy="5410194"/>
          </a:xfrm>
          <a:prstGeom prst="rect">
            <a:avLst/>
          </a:prstGeom>
        </p:spPr>
      </p:pic>
      <p:grpSp>
        <p:nvGrpSpPr>
          <p:cNvPr id="1802" name="组合 1802"/>
          <p:cNvGrpSpPr/>
          <p:nvPr/>
        </p:nvGrpSpPr>
        <p:grpSpPr>
          <a:xfrm>
            <a:off x="0" y="774688"/>
            <a:ext cx="8391703" cy="2285999"/>
            <a:chOff x="0" y="774688"/>
            <a:chExt cx="8391703" cy="2285999"/>
          </a:xfrm>
        </p:grpSpPr>
        <p:pic>
          <p:nvPicPr>
            <p:cNvPr id="1803" name="image 1803"/>
            <p:cNvPicPr>
              <a:picLocks noChangeAspect="1"/>
            </p:cNvPicPr>
            <p:nvPr/>
          </p:nvPicPr>
          <p:blipFill>
            <a:blip r:embed="rId1803">
                </a:blip>
            <a:srcRect/>
            <a:stretch>
              <a:fillRect/>
            </a:stretch>
          </p:blipFill>
          <p:spPr>
            <a:xfrm rot="0" flipV="0" flipH="0">
              <a:off x="0" y="774688"/>
              <a:ext cx="761997" cy="2285999"/>
            </a:xfrm>
            <a:prstGeom prst="rect">
              <a:avLst/>
            </a:prstGeom>
          </p:spPr>
        </p:pic>
        <p:sp>
          <p:nvSpPr>
            <p:cNvPr id="1804" name="Object 1804"/>
            <p:cNvSpPr txBox="1"/>
            <p:nvPr/>
          </p:nvSpPr>
          <p:spPr>
            <a:xfrm>
              <a:off x="974903" y="1094318"/>
              <a:ext cx="7569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spc="13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案例分享</a:t>
              </a:r>
              <a:endParaRPr lang="zh-CN" altLang="en-US"/>
            </a:p>
          </p:txBody>
        </p:sp>
        <p:sp>
          <p:nvSpPr>
            <p:cNvPr id="1805" name="Object 1805"/>
            <p:cNvSpPr txBox="1"/>
            <p:nvPr/>
          </p:nvSpPr>
          <p:spPr>
            <a:xfrm>
              <a:off x="974903" y="2063549"/>
              <a:ext cx="6908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Case sharing</a:t>
              </a:r>
              <a:endParaRPr lang="zh-CN" altLang="en-US"/>
            </a:p>
          </p:txBody>
        </p:sp>
      </p:grpSp>
      <p:grpSp>
        <p:nvGrpSpPr>
          <p:cNvPr id="1806" name="组合 1806"/>
          <p:cNvGrpSpPr/>
          <p:nvPr/>
        </p:nvGrpSpPr>
        <p:grpSpPr>
          <a:xfrm>
            <a:off x="1168400" y="3784600"/>
            <a:ext cx="7315200" cy="9042400"/>
            <a:chOff x="1168400" y="3784600"/>
            <a:chExt cx="7315200" cy="9042400"/>
          </a:xfrm>
        </p:grpSpPr>
        <p:pic>
          <p:nvPicPr>
            <p:cNvPr id="1807" name="image 1807"/>
            <p:cNvPicPr>
              <a:picLocks noChangeAspect="1"/>
            </p:cNvPicPr>
            <p:nvPr/>
          </p:nvPicPr>
          <p:blipFill>
            <a:blip r:embed="rId1807">
                </a:blip>
            <a:srcRect/>
            <a:stretch>
              <a:fillRect/>
            </a:stretch>
          </p:blipFill>
          <p:spPr>
            <a:xfrm rot="0" flipV="0" flipH="0">
              <a:off x="1168400" y="3784600"/>
              <a:ext cx="7315200" cy="9042400"/>
            </a:xfrm>
            <a:prstGeom prst="rect">
              <a:avLst/>
            </a:prstGeom>
          </p:spPr>
        </p:pic>
        <p:pic>
          <p:nvPicPr>
            <p:cNvPr id="1808" name="image 1808"/>
            <p:cNvPicPr>
              <a:picLocks noChangeAspect="1"/>
            </p:cNvPicPr>
            <p:nvPr/>
          </p:nvPicPr>
          <p:blipFill>
            <a:blip r:embed="rId1808">
                </a:blip>
            <a:srcRect/>
            <a:stretch>
              <a:fillRect/>
            </a:stretch>
          </p:blipFill>
          <p:spPr>
            <a:xfrm rot="0" flipV="0" flipH="0">
              <a:off x="1523998" y="4140195"/>
              <a:ext cx="6604002" cy="8331201"/>
            </a:xfrm>
            <a:prstGeom prst="rect">
              <a:avLst/>
            </a:prstGeom>
          </p:spPr>
        </p:pic>
        <p:pic>
          <p:nvPicPr>
            <p:cNvPr id="1809" name="image 1809"/>
            <p:cNvPicPr>
              <a:picLocks noChangeAspect="1"/>
            </p:cNvPicPr>
            <p:nvPr/>
          </p:nvPicPr>
          <p:blipFill>
            <a:blip r:embed="rId1809">
                </a:blip>
            <a:srcRect/>
            <a:stretch>
              <a:fillRect/>
            </a:stretch>
          </p:blipFill>
          <p:spPr>
            <a:xfrm rot="0" flipV="0" flipH="0">
              <a:off x="1498600" y="4114800"/>
              <a:ext cx="6654800" cy="4254500"/>
            </a:xfrm>
            <a:prstGeom prst="rect">
              <a:avLst/>
            </a:prstGeom>
          </p:spPr>
        </p:pic>
        <p:sp>
          <p:nvSpPr>
            <p:cNvPr id="18010" name="Object 18010"/>
            <p:cNvSpPr txBox="1"/>
            <p:nvPr/>
          </p:nvSpPr>
          <p:spPr>
            <a:xfrm>
              <a:off x="2806731" y="9056604"/>
              <a:ext cx="4076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天天向商</a:t>
              </a:r>
              <a:endParaRPr lang="zh-CN" altLang="en-US"/>
            </a:p>
          </p:txBody>
        </p:sp>
        <p:sp>
          <p:nvSpPr>
            <p:cNvPr id="18011" name="Object 18011"/>
            <p:cNvSpPr txBox="1"/>
            <p:nvPr/>
          </p:nvSpPr>
          <p:spPr>
            <a:xfrm>
              <a:off x="2628112" y="10382049"/>
              <a:ext cx="44323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品牌专区+硬广+KOL合作+线上活动</a:t>
              </a:r>
              <a:endParaRPr lang="zh-CN" altLang="en-US"/>
            </a:p>
          </p:txBody>
        </p:sp>
        <p:pic>
          <p:nvPicPr>
            <p:cNvPr id="18012" name="image 18012"/>
            <p:cNvPicPr>
              <a:picLocks noChangeAspect="1"/>
            </p:cNvPicPr>
            <p:nvPr/>
          </p:nvPicPr>
          <p:blipFill>
            <a:blip r:embed="rId18012">
                </a:blip>
            <a:srcRect/>
            <a:stretch>
              <a:fillRect/>
            </a:stretch>
          </p:blipFill>
          <p:spPr>
            <a:xfrm rot="0" flipV="0" flipH="0">
              <a:off x="3949699" y="10020298"/>
              <a:ext cx="1716718" cy="101602"/>
            </a:xfrm>
            <a:prstGeom prst="rect">
              <a:avLst/>
            </a:prstGeom>
          </p:spPr>
        </p:pic>
      </p:grpSp>
      <p:grpSp>
        <p:nvGrpSpPr>
          <p:cNvPr id="18013" name="组合 18013"/>
          <p:cNvGrpSpPr/>
          <p:nvPr/>
        </p:nvGrpSpPr>
        <p:grpSpPr>
          <a:xfrm>
            <a:off x="16230600" y="4114800"/>
            <a:ext cx="6642100" cy="8356597"/>
            <a:chOff x="16230600" y="4114800"/>
            <a:chExt cx="6642100" cy="8356597"/>
          </a:xfrm>
        </p:grpSpPr>
        <p:pic>
          <p:nvPicPr>
            <p:cNvPr id="18014" name="image 18014"/>
            <p:cNvPicPr>
              <a:picLocks noChangeAspect="1"/>
            </p:cNvPicPr>
            <p:nvPr/>
          </p:nvPicPr>
          <p:blipFill>
            <a:blip r:embed="rId18014">
                </a:blip>
            <a:srcRect/>
            <a:stretch>
              <a:fillRect/>
            </a:stretch>
          </p:blipFill>
          <p:spPr>
            <a:xfrm rot="0" flipV="0" flipH="0">
              <a:off x="16255996" y="4140195"/>
              <a:ext cx="6604002" cy="8331201"/>
            </a:xfrm>
            <a:prstGeom prst="rect">
              <a:avLst/>
            </a:prstGeom>
          </p:spPr>
        </p:pic>
        <p:pic>
          <p:nvPicPr>
            <p:cNvPr id="18015" name="image 18015"/>
            <p:cNvPicPr>
              <a:picLocks noChangeAspect="1"/>
            </p:cNvPicPr>
            <p:nvPr/>
          </p:nvPicPr>
          <p:blipFill>
            <a:blip r:embed="rId18015">
                </a:blip>
            <a:srcRect/>
            <a:stretch>
              <a:fillRect/>
            </a:stretch>
          </p:blipFill>
          <p:spPr>
            <a:xfrm rot="0" flipV="0" flipH="0">
              <a:off x="16230600" y="4114800"/>
              <a:ext cx="6642100" cy="4254500"/>
            </a:xfrm>
            <a:prstGeom prst="rect">
              <a:avLst/>
            </a:prstGeom>
          </p:spPr>
        </p:pic>
        <p:sp>
          <p:nvSpPr>
            <p:cNvPr id="18016" name="Object 18016"/>
            <p:cNvSpPr txBox="1"/>
            <p:nvPr/>
          </p:nvSpPr>
          <p:spPr>
            <a:xfrm>
              <a:off x="16535397" y="9055612"/>
              <a:ext cx="60452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PC端+移动多端渠道</a:t>
              </a:r>
              <a:endParaRPr lang="zh-CN" altLang="en-US"/>
            </a:p>
          </p:txBody>
        </p:sp>
        <p:sp>
          <p:nvSpPr>
            <p:cNvPr id="18017" name="Object 18017"/>
            <p:cNvSpPr txBox="1"/>
            <p:nvPr/>
          </p:nvSpPr>
          <p:spPr>
            <a:xfrm>
              <a:off x="17360177" y="10383239"/>
              <a:ext cx="44323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100W点击</a:t>
              </a:r>
              <a:endParaRPr lang="zh-CN" altLang="en-US" sz="3000"/>
            </a:p>
            <a:p>
              <a:pPr algn="ct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1W+互动参与</a:t>
              </a:r>
              <a:endParaRPr lang="zh-CN" altLang="en-US"/>
            </a:p>
          </p:txBody>
        </p:sp>
        <p:pic>
          <p:nvPicPr>
            <p:cNvPr id="18018" name="image 18018"/>
            <p:cNvPicPr>
              <a:picLocks noChangeAspect="1"/>
            </p:cNvPicPr>
            <p:nvPr/>
          </p:nvPicPr>
          <p:blipFill>
            <a:blip r:embed="rId18018">
                </a:blip>
            <a:srcRect/>
            <a:stretch>
              <a:fillRect/>
            </a:stretch>
          </p:blipFill>
          <p:spPr>
            <a:xfrm rot="0" flipV="0" flipH="0">
              <a:off x="18704883" y="10020298"/>
              <a:ext cx="1716715" cy="101602"/>
            </a:xfrm>
            <a:prstGeom prst="rect">
              <a:avLst/>
            </a:prstGeom>
          </p:spPr>
        </p:pic>
      </p:grpSp>
      <p:grpSp>
        <p:nvGrpSpPr>
          <p:cNvPr id="18019" name="组合 18019"/>
          <p:cNvGrpSpPr/>
          <p:nvPr/>
        </p:nvGrpSpPr>
        <p:grpSpPr>
          <a:xfrm>
            <a:off x="8864600" y="4114800"/>
            <a:ext cx="6642100" cy="8356597"/>
            <a:chOff x="8864600" y="4114800"/>
            <a:chExt cx="6642100" cy="8356597"/>
          </a:xfrm>
        </p:grpSpPr>
        <p:pic>
          <p:nvPicPr>
            <p:cNvPr id="18020" name="image 18020"/>
            <p:cNvPicPr>
              <a:picLocks noChangeAspect="1"/>
            </p:cNvPicPr>
            <p:nvPr/>
          </p:nvPicPr>
          <p:blipFill>
            <a:blip r:embed="rId18020">
                </a:blip>
            <a:srcRect/>
            <a:stretch>
              <a:fillRect/>
            </a:stretch>
          </p:blipFill>
          <p:spPr>
            <a:xfrm rot="0" flipV="0" flipH="0">
              <a:off x="8889996" y="4140195"/>
              <a:ext cx="6604002" cy="8331201"/>
            </a:xfrm>
            <a:prstGeom prst="rect">
              <a:avLst/>
            </a:prstGeom>
          </p:spPr>
        </p:pic>
        <p:pic>
          <p:nvPicPr>
            <p:cNvPr id="18021" name="image 18021"/>
            <p:cNvPicPr>
              <a:picLocks noChangeAspect="1"/>
            </p:cNvPicPr>
            <p:nvPr/>
          </p:nvPicPr>
          <p:blipFill>
            <a:blip r:embed="rId18021">
                </a:blip>
            <a:srcRect/>
            <a:stretch>
              <a:fillRect/>
            </a:stretch>
          </p:blipFill>
          <p:spPr>
            <a:xfrm rot="0" flipV="0" flipH="0">
              <a:off x="8864600" y="4114800"/>
              <a:ext cx="6642100" cy="4254500"/>
            </a:xfrm>
            <a:prstGeom prst="rect">
              <a:avLst/>
            </a:prstGeom>
          </p:spPr>
        </p:pic>
        <p:sp>
          <p:nvSpPr>
            <p:cNvPr id="18022" name="Object 18022"/>
            <p:cNvSpPr txBox="1"/>
            <p:nvPr/>
          </p:nvSpPr>
          <p:spPr>
            <a:xfrm>
              <a:off x="10172929" y="9055612"/>
              <a:ext cx="4076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666666"/>
                  </a:solidFill>
                  <a:latin typeface="OPPOSans-H"/>
                  <a:ea typeface="OPPOSans-H"/>
                </a:rPr>
                <a:t>硬广资源</a:t>
              </a:r>
              <a:endParaRPr lang="zh-CN" altLang="en-US"/>
            </a:p>
          </p:txBody>
        </p:sp>
        <p:sp>
          <p:nvSpPr>
            <p:cNvPr id="18023" name="Object 18023"/>
            <p:cNvSpPr txBox="1"/>
            <p:nvPr/>
          </p:nvSpPr>
          <p:spPr>
            <a:xfrm>
              <a:off x="9652000" y="10327795"/>
              <a:ext cx="5092700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PC端+移动多端渠道推广，爆拉总体曝光量;KOL扩散名人配合推广，多形式注入品牌信息;线上活动;</a:t>
              </a:r>
              <a:endParaRPr lang="zh-CN" altLang="en-US"/>
            </a:p>
          </p:txBody>
        </p:sp>
        <p:pic>
          <p:nvPicPr>
            <p:cNvPr id="18024" name="image 18024"/>
            <p:cNvPicPr>
              <a:picLocks noChangeAspect="1"/>
            </p:cNvPicPr>
            <p:nvPr/>
          </p:nvPicPr>
          <p:blipFill>
            <a:blip r:embed="rId18024">
                </a:blip>
            <a:srcRect/>
            <a:stretch>
              <a:fillRect/>
            </a:stretch>
          </p:blipFill>
          <p:spPr>
            <a:xfrm rot="0" flipV="0" flipH="0">
              <a:off x="11327291" y="10020298"/>
              <a:ext cx="1716718" cy="101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image 1901"/>
          <p:cNvPicPr>
            <a:picLocks noChangeAspect="1"/>
          </p:cNvPicPr>
          <p:nvPr/>
        </p:nvPicPr>
        <p:blipFill>
          <a:blip r:embed="rId1901">
                </a:blip>
          <a:srcRect/>
          <a:stretch>
            <a:fillRect/>
          </a:stretch>
        </p:blipFill>
        <p:spPr>
          <a:xfrm rot="0" flipV="0" flipH="0">
            <a:off x="0" y="-2"/>
            <a:ext cx="24384000" cy="7112001"/>
          </a:xfrm>
          <a:prstGeom prst="rect">
            <a:avLst/>
          </a:prstGeom>
        </p:spPr>
      </p:pic>
      <p:grpSp>
        <p:nvGrpSpPr>
          <p:cNvPr id="1902" name="组合 1902"/>
          <p:cNvGrpSpPr/>
          <p:nvPr/>
        </p:nvGrpSpPr>
        <p:grpSpPr>
          <a:xfrm>
            <a:off x="673100" y="673100"/>
            <a:ext cx="23037800" cy="12369800"/>
            <a:chOff x="673100" y="673100"/>
            <a:chExt cx="23037800" cy="12369800"/>
          </a:xfrm>
        </p:grpSpPr>
        <p:pic>
          <p:nvPicPr>
            <p:cNvPr id="1903" name="image 1903"/>
            <p:cNvPicPr>
              <a:picLocks noChangeAspect="1"/>
            </p:cNvPicPr>
            <p:nvPr/>
          </p:nvPicPr>
          <p:blipFill>
            <a:blip r:embed="rId1903">
                </a:blip>
            <a:srcRect/>
            <a:stretch>
              <a:fillRect/>
            </a:stretch>
          </p:blipFill>
          <p:spPr>
            <a:xfrm rot="0" flipV="0" flipH="0">
              <a:off x="673100" y="673100"/>
              <a:ext cx="23037800" cy="12369800"/>
            </a:xfrm>
            <a:prstGeom prst="rect">
              <a:avLst/>
            </a:prstGeom>
          </p:spPr>
        </p:pic>
        <p:pic>
          <p:nvPicPr>
            <p:cNvPr id="1904" name="image 1904"/>
            <p:cNvPicPr>
              <a:picLocks noChangeAspect="1"/>
            </p:cNvPicPr>
            <p:nvPr/>
          </p:nvPicPr>
          <p:blipFill>
            <a:blip r:embed="rId1904">
                </a:blip>
            <a:srcRect/>
            <a:stretch>
              <a:fillRect/>
            </a:stretch>
          </p:blipFill>
          <p:spPr>
            <a:xfrm rot="0" flipV="0" flipH="0">
              <a:off x="1257300" y="1244600"/>
              <a:ext cx="21882100" cy="11214100"/>
            </a:xfrm>
            <a:prstGeom prst="rect">
              <a:avLst/>
            </a:prstGeom>
          </p:spPr>
        </p:pic>
      </p:grpSp>
      <p:sp>
        <p:nvSpPr>
          <p:cNvPr id="1905" name="Object 1905"/>
          <p:cNvSpPr txBox="1"/>
          <p:nvPr/>
        </p:nvSpPr>
        <p:spPr>
          <a:xfrm>
            <a:off x="406400" y="404892"/>
            <a:ext cx="609600" cy="2755900"/>
          </a:xfrm>
          <a:prstGeom prst="rect">
            <a:avLst/>
          </a:prstGeom>
        </p:spPr>
        <p:txBody>
          <a:bodyPr vert="eaVert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400" i="0" b="0" spc="12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Business </a:t>
            </a:r>
            <a:endParaRPr lang="zh-CN" altLang="en-US"/>
          </a:p>
        </p:txBody>
      </p:sp>
      <p:pic>
        <p:nvPicPr>
          <p:cNvPr id="1906" name="image 1906"/>
          <p:cNvPicPr>
            <a:picLocks noChangeAspect="1"/>
          </p:cNvPicPr>
          <p:nvPr/>
        </p:nvPicPr>
        <p:blipFill>
          <a:blip r:embed="rId1906">
                </a:blip>
          <a:srcRect/>
          <a:stretch>
            <a:fillRect/>
          </a:stretch>
        </p:blipFill>
        <p:spPr>
          <a:xfrm rot="0" flipV="0" flipH="0">
            <a:off x="495353" y="12458278"/>
            <a:ext cx="268169" cy="750130"/>
          </a:xfrm>
          <a:prstGeom prst="rect">
            <a:avLst/>
          </a:prstGeom>
        </p:spPr>
      </p:pic>
      <p:pic>
        <p:nvPicPr>
          <p:cNvPr id="1907" name="image 1907"/>
          <p:cNvPicPr>
            <a:picLocks noChangeAspect="1"/>
          </p:cNvPicPr>
          <p:nvPr/>
        </p:nvPicPr>
        <p:blipFill>
          <a:blip r:embed="rId1907">
                </a:blip>
          <a:srcRect/>
          <a:stretch>
            <a:fillRect/>
          </a:stretch>
        </p:blipFill>
        <p:spPr>
          <a:xfrm rot="0" flipV="0" flipH="0">
            <a:off x="23469598" y="634996"/>
            <a:ext cx="571500" cy="533404"/>
          </a:xfrm>
          <a:prstGeom prst="rect">
            <a:avLst/>
          </a:prstGeom>
        </p:spPr>
      </p:pic>
      <p:pic>
        <p:nvPicPr>
          <p:cNvPr id="1908" name="image 1908"/>
          <p:cNvPicPr>
            <a:picLocks noChangeAspect="1"/>
          </p:cNvPicPr>
          <p:nvPr/>
        </p:nvPicPr>
        <p:blipFill>
          <a:blip r:embed="rId1908">
                </a:blip>
          <a:srcRect/>
          <a:stretch>
            <a:fillRect/>
          </a:stretch>
        </p:blipFill>
        <p:spPr>
          <a:xfrm rot="0" flipV="0" flipH="0">
            <a:off x="23571198" y="9791694"/>
            <a:ext cx="355601" cy="3594103"/>
          </a:xfrm>
          <a:prstGeom prst="rect">
            <a:avLst/>
          </a:prstGeom>
        </p:spPr>
      </p:pic>
      <p:grpSp>
        <p:nvGrpSpPr>
          <p:cNvPr id="1909" name="组合 1909"/>
          <p:cNvGrpSpPr/>
          <p:nvPr/>
        </p:nvGrpSpPr>
        <p:grpSpPr>
          <a:xfrm>
            <a:off x="2108198" y="3467099"/>
            <a:ext cx="15648385" cy="4610097"/>
            <a:chOff x="2108198" y="3467099"/>
            <a:chExt cx="15648385" cy="4610097"/>
          </a:xfrm>
        </p:grpSpPr>
        <p:pic>
          <p:nvPicPr>
            <p:cNvPr id="19010" name="image 19010"/>
            <p:cNvPicPr>
              <a:picLocks noChangeAspect="1"/>
            </p:cNvPicPr>
            <p:nvPr/>
          </p:nvPicPr>
          <p:blipFill>
            <a:blip r:embed="rId19010">
                </a:blip>
            <a:srcRect/>
            <a:stretch>
              <a:fillRect/>
            </a:stretch>
          </p:blipFill>
          <p:spPr>
            <a:xfrm rot="0" flipV="0" flipH="0">
              <a:off x="2108198" y="3467099"/>
              <a:ext cx="254001" cy="4610097"/>
            </a:xfrm>
            <a:prstGeom prst="rect">
              <a:avLst/>
            </a:prstGeom>
          </p:spPr>
        </p:pic>
        <p:grpSp>
          <p:nvGrpSpPr>
            <p:cNvPr id="19011" name="组合 19011"/>
            <p:cNvGrpSpPr/>
            <p:nvPr/>
          </p:nvGrpSpPr>
          <p:grpSpPr>
            <a:xfrm>
              <a:off x="2681684" y="3560553"/>
              <a:ext cx="15074900" cy="2587750"/>
              <a:chOff x="2681684" y="3560553"/>
              <a:chExt cx="15074900" cy="2587750"/>
            </a:xfrm>
          </p:grpSpPr>
          <p:sp>
            <p:nvSpPr>
              <p:cNvPr id="19012" name="Object 19012"/>
              <p:cNvSpPr txBox="1"/>
              <p:nvPr/>
            </p:nvSpPr>
            <p:spPr>
              <a:xfrm>
                <a:off x="2580084" y="5373604"/>
                <a:ext cx="144399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4600" i="0" b="0" spc="184" dirty="0" smtClean="0" lang="zh-CN">
                    <a:solidFill>
                      <a:srgbClr val="FFFFFF"/>
                    </a:solidFill>
                    <a:latin typeface="OPPOSans-R"/>
                    <a:ea typeface="OPPOSans-R"/>
                  </a:rPr>
                  <a:t>THANKS FOR WATCHING</a:t>
                </a:r>
                <a:endParaRPr lang="zh-CN" altLang="en-US"/>
              </a:p>
            </p:txBody>
          </p:sp>
          <p:sp>
            <p:nvSpPr>
              <p:cNvPr id="19013" name="Object 19013"/>
              <p:cNvSpPr txBox="1"/>
              <p:nvPr/>
            </p:nvSpPr>
            <p:spPr>
              <a:xfrm>
                <a:off x="2580084" y="3484353"/>
                <a:ext cx="15328900" cy="16637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83333"/>
                  </a:lnSpc>
                </a:pPr>
                <a:r>
                  <a:rPr sz="13000" i="0" b="0" dirty="0" smtClean="0" lang="zh-CN">
                    <a:solidFill>
                      <a:srgbClr val="C49F75"/>
                    </a:solidFill>
                    <a:latin typeface="OPPOSans-H"/>
                    <a:ea typeface="OPPOSans-H"/>
                  </a:rPr>
                  <a:t>稿定设计,</a:t>
                </a:r>
                <a:r>
                  <a:rPr sz="13000" i="0" b="0" dirty="0" smtClean="0" lang="zh-CN">
                    <a:solidFill>
                      <a:srgbClr val="FFFFFF"/>
                    </a:solidFill>
                    <a:latin typeface="OPPOSans-H"/>
                    <a:ea typeface="OPPOSans-H"/>
                  </a:rPr>
                  <a:t>与你同行</a:t>
                </a:r>
                <a:endParaRPr lang="zh-CN" altLang="en-US"/>
              </a:p>
            </p:txBody>
          </p:sp>
        </p:grpSp>
        <p:grpSp>
          <p:nvGrpSpPr>
            <p:cNvPr id="19015" name="组合 19015"/>
            <p:cNvGrpSpPr/>
            <p:nvPr/>
          </p:nvGrpSpPr>
          <p:grpSpPr>
            <a:xfrm>
              <a:off x="2770584" y="6883395"/>
              <a:ext cx="5219700" cy="1141533"/>
              <a:chOff x="2770584" y="6883395"/>
              <a:chExt cx="5219700" cy="1141533"/>
            </a:xfrm>
          </p:grpSpPr>
          <p:sp>
            <p:nvSpPr>
              <p:cNvPr id="19016" name="Object 19016"/>
              <p:cNvSpPr txBox="1"/>
              <p:nvPr/>
            </p:nvSpPr>
            <p:spPr>
              <a:xfrm>
                <a:off x="2668984" y="7402628"/>
                <a:ext cx="5473700" cy="5461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600" i="0" b="0" dirty="0" smtClean="0" lang="zh-CN">
                    <a:solidFill>
                      <a:srgbClr val="FFFFFF"/>
                    </a:solidFill>
                    <a:latin typeface="OPPOSans-R"/>
                    <a:ea typeface="OPPOSans-R"/>
                  </a:rPr>
                  <a:t>主讲人：高小定</a:t>
                </a:r>
                <a:endParaRPr lang="zh-CN" altLang="en-US"/>
              </a:p>
            </p:txBody>
          </p:sp>
          <p:pic>
            <p:nvPicPr>
              <p:cNvPr id="19017" name="image 19017"/>
              <p:cNvPicPr>
                <a:picLocks noChangeAspect="1"/>
              </p:cNvPicPr>
              <p:nvPr/>
            </p:nvPicPr>
            <p:blipFill>
              <a:blip r:embed="rId19017">
                </a:blip>
              <a:srcRect/>
              <a:stretch>
                <a:fillRect/>
              </a:stretch>
            </p:blipFill>
            <p:spPr>
              <a:xfrm rot="0" flipV="0" flipH="0">
                <a:off x="2770584" y="6883395"/>
                <a:ext cx="1270000" cy="25398"/>
              </a:xfrm>
              <a:prstGeom prst="rect">
                <a:avLst/>
              </a:prstGeom>
            </p:spPr>
          </p:pic>
        </p:grpSp>
      </p:grpSp>
      <p:grpSp>
        <p:nvGrpSpPr>
          <p:cNvPr id="19018" name="组合 19018"/>
          <p:cNvGrpSpPr/>
          <p:nvPr/>
        </p:nvGrpSpPr>
        <p:grpSpPr>
          <a:xfrm>
            <a:off x="18550213" y="8223309"/>
            <a:ext cx="4589186" cy="4256533"/>
            <a:chOff x="18550213" y="8223309"/>
            <a:chExt cx="4589186" cy="4256533"/>
          </a:xfrm>
        </p:grpSpPr>
        <p:pic>
          <p:nvPicPr>
            <p:cNvPr id="19019" name="image 19019"/>
            <p:cNvPicPr>
              <a:picLocks noChangeAspect="1"/>
            </p:cNvPicPr>
            <p:nvPr/>
          </p:nvPicPr>
          <p:blipFill>
            <a:blip r:embed="rId19019">
                </a:blip>
            <a:srcRect/>
            <a:stretch>
              <a:fillRect/>
            </a:stretch>
          </p:blipFill>
          <p:spPr>
            <a:xfrm rot="0" flipV="0" flipH="0">
              <a:off x="19646897" y="9143996"/>
              <a:ext cx="2438400" cy="2438399"/>
            </a:xfrm>
            <a:prstGeom prst="rect">
              <a:avLst/>
            </a:prstGeom>
          </p:spPr>
        </p:pic>
        <p:sp>
          <p:nvSpPr>
            <p:cNvPr id="19020" name="Object 19020"/>
            <p:cNvSpPr txBox="1"/>
            <p:nvPr/>
          </p:nvSpPr>
          <p:spPr>
            <a:xfrm>
              <a:off x="20083462" y="9671345"/>
              <a:ext cx="1727200" cy="1155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6666"/>
                </a:lnSpc>
              </a:pPr>
              <a:r>
                <a:rPr sz="3600" i="0" b="0" spc="18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2020</a:t>
              </a:r>
              <a:endParaRPr lang="zh-CN" altLang="en-US" sz="3600"/>
            </a:p>
            <a:p>
              <a:pPr algn="r">
                <a:lnSpc>
                  <a:spcPct val="106666"/>
                </a:lnSpc>
              </a:pPr>
              <a:r>
                <a:rPr sz="3600" i="0" b="0" spc="18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09/30</a:t>
              </a:r>
              <a:endParaRPr lang="zh-CN" altLang="en-US"/>
            </a:p>
          </p:txBody>
        </p:sp>
        <p:pic>
          <p:nvPicPr>
            <p:cNvPr id="19021" name="image 19021"/>
            <p:cNvPicPr>
              <a:picLocks noChangeAspect="1"/>
            </p:cNvPicPr>
            <p:nvPr/>
          </p:nvPicPr>
          <p:blipFill>
            <a:blip r:embed="rId19021">
                </a:blip>
            <a:srcRect/>
            <a:stretch>
              <a:fillRect/>
            </a:stretch>
          </p:blipFill>
          <p:spPr>
            <a:xfrm rot="0" flipV="0" flipH="0">
              <a:off x="18550213" y="10955607"/>
              <a:ext cx="1524235" cy="1524235"/>
            </a:xfrm>
            <a:prstGeom prst="rect">
              <a:avLst/>
            </a:prstGeom>
          </p:spPr>
        </p:pic>
        <p:pic>
          <p:nvPicPr>
            <p:cNvPr id="19022" name="image 19022"/>
            <p:cNvPicPr>
              <a:picLocks noChangeAspect="1"/>
            </p:cNvPicPr>
            <p:nvPr/>
          </p:nvPicPr>
          <p:blipFill>
            <a:blip r:embed="rId19022">
                </a:blip>
            <a:srcRect/>
            <a:stretch>
              <a:fillRect/>
            </a:stretch>
          </p:blipFill>
          <p:spPr>
            <a:xfrm rot="0" flipV="0" flipH="0">
              <a:off x="21615164" y="8223309"/>
              <a:ext cx="1524235" cy="1524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381000" y="1269997"/>
            <a:ext cx="7111999" cy="11176004"/>
          </a:xfrm>
          <a:prstGeom prst="rect">
            <a:avLst/>
          </a:prstGeom>
        </p:spPr>
      </p:pic>
      <p:sp>
        <p:nvSpPr>
          <p:cNvPr id="202" name="Object 202"/>
          <p:cNvSpPr txBox="1"/>
          <p:nvPr/>
        </p:nvSpPr>
        <p:spPr>
          <a:xfrm rot="5400000">
            <a:off x="-402825" y="6108699"/>
            <a:ext cx="8679650" cy="1333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8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CONTENTS</a:t>
            </a:r>
            <a:endParaRPr lang="zh-CN" altLang="en-US"/>
          </a:p>
        </p:txBody>
      </p:sp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6591363" y="11061283"/>
            <a:ext cx="268169" cy="75013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/>
          <a:stretch>
            <a:fillRect/>
          </a:stretch>
        </p:blipFill>
        <p:spPr>
          <a:xfrm rot="0" flipV="0" flipH="0">
            <a:off x="0" y="1904996"/>
            <a:ext cx="1790699" cy="876302"/>
          </a:xfrm>
          <a:prstGeom prst="rect">
            <a:avLst/>
          </a:prstGeom>
        </p:spPr>
      </p:pic>
      <p:grpSp>
        <p:nvGrpSpPr>
          <p:cNvPr id="205" name="组合 205"/>
          <p:cNvGrpSpPr/>
          <p:nvPr/>
        </p:nvGrpSpPr>
        <p:grpSpPr>
          <a:xfrm>
            <a:off x="7607299" y="1269997"/>
            <a:ext cx="4140200" cy="11176004"/>
            <a:chOff x="7607299" y="1269997"/>
            <a:chExt cx="4140200" cy="11176004"/>
          </a:xfrm>
        </p:grpSpPr>
        <p:pic>
          <p:nvPicPr>
            <p:cNvPr id="206" name="image 206"/>
            <p:cNvPicPr>
              <a:picLocks noChangeAspect="1"/>
            </p:cNvPicPr>
            <p:nvPr/>
          </p:nvPicPr>
          <p:blipFill>
            <a:blip r:embed="rId206">
                </a:blip>
            <a:srcRect/>
            <a:stretch>
              <a:fillRect/>
            </a:stretch>
          </p:blipFill>
          <p:spPr>
            <a:xfrm rot="0" flipV="0" flipH="0">
              <a:off x="7607299" y="1269997"/>
              <a:ext cx="4064002" cy="11176004"/>
            </a:xfrm>
            <a:prstGeom prst="rect">
              <a:avLst/>
            </a:prstGeom>
          </p:spPr>
        </p:pic>
        <p:sp>
          <p:nvSpPr>
            <p:cNvPr id="207" name="Object 207"/>
            <p:cNvSpPr txBox="1"/>
            <p:nvPr/>
          </p:nvSpPr>
          <p:spPr>
            <a:xfrm>
              <a:off x="8077556" y="9302549"/>
              <a:ext cx="33147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The background of cooperation</a:t>
              </a:r>
              <a:endParaRPr lang="zh-CN" altLang="en-US"/>
            </a:p>
          </p:txBody>
        </p:sp>
        <p:pic>
          <p:nvPicPr>
            <p:cNvPr id="208" name="image 208"/>
            <p:cNvPicPr>
              <a:picLocks noChangeAspect="1"/>
            </p:cNvPicPr>
            <p:nvPr/>
          </p:nvPicPr>
          <p:blipFill>
            <a:blip r:embed="rId208">
                </a:blip>
            <a:srcRect/>
            <a:stretch>
              <a:fillRect/>
            </a:stretch>
          </p:blipFill>
          <p:spPr>
            <a:xfrm rot="0" flipV="0" flipH="0">
              <a:off x="9055100" y="8801101"/>
              <a:ext cx="1168400" cy="25398"/>
            </a:xfrm>
            <a:prstGeom prst="rect">
              <a:avLst/>
            </a:prstGeom>
          </p:spPr>
        </p:pic>
        <p:sp>
          <p:nvSpPr>
            <p:cNvPr id="209" name="Object 209"/>
            <p:cNvSpPr txBox="1"/>
            <p:nvPr/>
          </p:nvSpPr>
          <p:spPr>
            <a:xfrm>
              <a:off x="8559211" y="3134587"/>
              <a:ext cx="2172877" cy="179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1800" i="0" b="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01</a:t>
              </a:r>
              <a:endParaRPr lang="zh-CN" altLang="en-US"/>
            </a:p>
          </p:txBody>
        </p:sp>
        <p:sp>
          <p:nvSpPr>
            <p:cNvPr id="2010" name="Object 2010"/>
            <p:cNvSpPr txBox="1"/>
            <p:nvPr/>
          </p:nvSpPr>
          <p:spPr>
            <a:xfrm>
              <a:off x="7607300" y="5449486"/>
              <a:ext cx="4140200" cy="1117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45833"/>
                </a:lnSpc>
              </a:pPr>
              <a:r>
                <a:rPr sz="5000" i="0" b="0" spc="10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合作背景</a:t>
              </a:r>
              <a:endParaRPr lang="zh-CN" altLang="en-US"/>
            </a:p>
          </p:txBody>
        </p:sp>
      </p:grpSp>
      <p:grpSp>
        <p:nvGrpSpPr>
          <p:cNvPr id="2011" name="组合 2011"/>
          <p:cNvGrpSpPr/>
          <p:nvPr/>
        </p:nvGrpSpPr>
        <p:grpSpPr>
          <a:xfrm>
            <a:off x="11798300" y="1269997"/>
            <a:ext cx="4140200" cy="11176004"/>
            <a:chOff x="11798300" y="1269997"/>
            <a:chExt cx="4140200" cy="11176004"/>
          </a:xfrm>
        </p:grpSpPr>
        <p:pic>
          <p:nvPicPr>
            <p:cNvPr id="2012" name="image 2012"/>
            <p:cNvPicPr>
              <a:picLocks noChangeAspect="1"/>
            </p:cNvPicPr>
            <p:nvPr/>
          </p:nvPicPr>
          <p:blipFill>
            <a:blip r:embed="rId2012">
                </a:blip>
            <a:srcRect/>
            <a:stretch>
              <a:fillRect/>
            </a:stretch>
          </p:blipFill>
          <p:spPr>
            <a:xfrm rot="0" flipV="0" flipH="0">
              <a:off x="11798300" y="1269997"/>
              <a:ext cx="4063999" cy="11176004"/>
            </a:xfrm>
            <a:prstGeom prst="rect">
              <a:avLst/>
            </a:prstGeom>
          </p:spPr>
        </p:pic>
        <p:sp>
          <p:nvSpPr>
            <p:cNvPr id="2013" name="Object 2013"/>
            <p:cNvSpPr txBox="1"/>
            <p:nvPr/>
          </p:nvSpPr>
          <p:spPr>
            <a:xfrm>
              <a:off x="12270413" y="9306716"/>
              <a:ext cx="33147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Form of cooperation</a:t>
              </a:r>
              <a:endParaRPr lang="zh-CN" altLang="en-US"/>
            </a:p>
          </p:txBody>
        </p:sp>
        <p:pic>
          <p:nvPicPr>
            <p:cNvPr id="2014" name="image 2014"/>
            <p:cNvPicPr>
              <a:picLocks noChangeAspect="1"/>
            </p:cNvPicPr>
            <p:nvPr/>
          </p:nvPicPr>
          <p:blipFill>
            <a:blip r:embed="rId2014">
                </a:blip>
            <a:srcRect/>
            <a:stretch>
              <a:fillRect/>
            </a:stretch>
          </p:blipFill>
          <p:spPr>
            <a:xfrm rot="0" flipV="0" flipH="0">
              <a:off x="13246101" y="8801101"/>
              <a:ext cx="1168397" cy="25398"/>
            </a:xfrm>
            <a:prstGeom prst="rect">
              <a:avLst/>
            </a:prstGeom>
          </p:spPr>
        </p:pic>
        <p:sp>
          <p:nvSpPr>
            <p:cNvPr id="2015" name="Object 2015"/>
            <p:cNvSpPr txBox="1"/>
            <p:nvPr/>
          </p:nvSpPr>
          <p:spPr>
            <a:xfrm>
              <a:off x="12571275" y="3134587"/>
              <a:ext cx="2518048" cy="179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18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02</a:t>
              </a:r>
              <a:endParaRPr lang="zh-CN" altLang="en-US"/>
            </a:p>
          </p:txBody>
        </p:sp>
        <p:sp>
          <p:nvSpPr>
            <p:cNvPr id="2016" name="Object 2016"/>
            <p:cNvSpPr txBox="1"/>
            <p:nvPr/>
          </p:nvSpPr>
          <p:spPr>
            <a:xfrm>
              <a:off x="11798300" y="5449486"/>
              <a:ext cx="4140200" cy="1117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45833"/>
                </a:lnSpc>
              </a:pPr>
              <a:r>
                <a:rPr sz="5000" i="0" b="0" spc="10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合作形式</a:t>
              </a:r>
              <a:endParaRPr lang="zh-CN" altLang="en-US"/>
            </a:p>
          </p:txBody>
        </p:sp>
      </p:grpSp>
      <p:grpSp>
        <p:nvGrpSpPr>
          <p:cNvPr id="2017" name="组合 2017"/>
          <p:cNvGrpSpPr/>
          <p:nvPr/>
        </p:nvGrpSpPr>
        <p:grpSpPr>
          <a:xfrm>
            <a:off x="15989298" y="1269997"/>
            <a:ext cx="4140201" cy="11176004"/>
            <a:chOff x="15989298" y="1269997"/>
            <a:chExt cx="4140201" cy="11176004"/>
          </a:xfrm>
        </p:grpSpPr>
        <p:pic>
          <p:nvPicPr>
            <p:cNvPr id="2018" name="image 2018"/>
            <p:cNvPicPr>
              <a:picLocks noChangeAspect="1"/>
            </p:cNvPicPr>
            <p:nvPr/>
          </p:nvPicPr>
          <p:blipFill>
            <a:blip r:embed="rId2018">
                </a:blip>
            <a:srcRect/>
            <a:stretch>
              <a:fillRect/>
            </a:stretch>
          </p:blipFill>
          <p:spPr>
            <a:xfrm rot="0" flipV="0" flipH="0">
              <a:off x="15989298" y="1269997"/>
              <a:ext cx="4064002" cy="11176004"/>
            </a:xfrm>
            <a:prstGeom prst="rect">
              <a:avLst/>
            </a:prstGeom>
          </p:spPr>
        </p:pic>
        <p:sp>
          <p:nvSpPr>
            <p:cNvPr id="2019" name="Object 2019"/>
            <p:cNvSpPr txBox="1"/>
            <p:nvPr/>
          </p:nvSpPr>
          <p:spPr>
            <a:xfrm>
              <a:off x="16462613" y="9306716"/>
              <a:ext cx="33147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Cooperation content</a:t>
              </a:r>
              <a:endParaRPr lang="zh-CN" altLang="en-US"/>
            </a:p>
          </p:txBody>
        </p:sp>
        <p:pic>
          <p:nvPicPr>
            <p:cNvPr id="2020" name="image 2020"/>
            <p:cNvPicPr>
              <a:picLocks noChangeAspect="1"/>
            </p:cNvPicPr>
            <p:nvPr/>
          </p:nvPicPr>
          <p:blipFill>
            <a:blip r:embed="rId2020">
                </a:blip>
            <a:srcRect/>
            <a:stretch>
              <a:fillRect/>
            </a:stretch>
          </p:blipFill>
          <p:spPr>
            <a:xfrm rot="0" flipV="0" flipH="0">
              <a:off x="17437099" y="8801101"/>
              <a:ext cx="1168400" cy="25398"/>
            </a:xfrm>
            <a:prstGeom prst="rect">
              <a:avLst/>
            </a:prstGeom>
          </p:spPr>
        </p:pic>
        <p:sp>
          <p:nvSpPr>
            <p:cNvPr id="2021" name="Object 2021"/>
            <p:cNvSpPr txBox="1"/>
            <p:nvPr/>
          </p:nvSpPr>
          <p:spPr>
            <a:xfrm>
              <a:off x="16792553" y="3134587"/>
              <a:ext cx="2457492" cy="179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18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03</a:t>
              </a:r>
              <a:endParaRPr lang="zh-CN" altLang="en-US"/>
            </a:p>
          </p:txBody>
        </p:sp>
        <p:sp>
          <p:nvSpPr>
            <p:cNvPr id="2022" name="Object 2022"/>
            <p:cNvSpPr txBox="1"/>
            <p:nvPr/>
          </p:nvSpPr>
          <p:spPr>
            <a:xfrm>
              <a:off x="15989300" y="5449486"/>
              <a:ext cx="4140200" cy="1117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45833"/>
                </a:lnSpc>
              </a:pPr>
              <a:r>
                <a:rPr sz="5000" i="0" b="0" spc="10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合作内容</a:t>
              </a:r>
              <a:endParaRPr lang="zh-CN" altLang="en-US"/>
            </a:p>
          </p:txBody>
        </p:sp>
      </p:grpSp>
      <p:grpSp>
        <p:nvGrpSpPr>
          <p:cNvPr id="2023" name="组合 2023"/>
          <p:cNvGrpSpPr/>
          <p:nvPr/>
        </p:nvGrpSpPr>
        <p:grpSpPr>
          <a:xfrm>
            <a:off x="20180299" y="1269997"/>
            <a:ext cx="4140200" cy="11176004"/>
            <a:chOff x="20180299" y="1269997"/>
            <a:chExt cx="4140200" cy="11176004"/>
          </a:xfrm>
        </p:grpSpPr>
        <p:pic>
          <p:nvPicPr>
            <p:cNvPr id="2024" name="image 2024"/>
            <p:cNvPicPr>
              <a:picLocks noChangeAspect="1"/>
            </p:cNvPicPr>
            <p:nvPr/>
          </p:nvPicPr>
          <p:blipFill>
            <a:blip r:embed="rId2024">
                </a:blip>
            <a:srcRect/>
            <a:stretch>
              <a:fillRect/>
            </a:stretch>
          </p:blipFill>
          <p:spPr>
            <a:xfrm rot="0" flipV="0" flipH="0">
              <a:off x="20180299" y="1269997"/>
              <a:ext cx="4063999" cy="11176004"/>
            </a:xfrm>
            <a:prstGeom prst="rect">
              <a:avLst/>
            </a:prstGeom>
          </p:spPr>
        </p:pic>
        <p:sp>
          <p:nvSpPr>
            <p:cNvPr id="2025" name="Object 2025"/>
            <p:cNvSpPr txBox="1"/>
            <p:nvPr/>
          </p:nvSpPr>
          <p:spPr>
            <a:xfrm>
              <a:off x="20650751" y="9306716"/>
              <a:ext cx="33147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The budget of cooperation</a:t>
              </a:r>
              <a:endParaRPr lang="zh-CN" altLang="en-US"/>
            </a:p>
          </p:txBody>
        </p:sp>
        <p:pic>
          <p:nvPicPr>
            <p:cNvPr id="2026" name="image 2026"/>
            <p:cNvPicPr>
              <a:picLocks noChangeAspect="1"/>
            </p:cNvPicPr>
            <p:nvPr/>
          </p:nvPicPr>
          <p:blipFill>
            <a:blip r:embed="rId2026">
                </a:blip>
            <a:srcRect/>
            <a:stretch>
              <a:fillRect/>
            </a:stretch>
          </p:blipFill>
          <p:spPr>
            <a:xfrm rot="0" flipV="0" flipH="0">
              <a:off x="21628100" y="8801101"/>
              <a:ext cx="1168400" cy="25398"/>
            </a:xfrm>
            <a:prstGeom prst="rect">
              <a:avLst/>
            </a:prstGeom>
          </p:spPr>
        </p:pic>
        <p:sp>
          <p:nvSpPr>
            <p:cNvPr id="2027" name="Object 2027"/>
            <p:cNvSpPr txBox="1"/>
            <p:nvPr/>
          </p:nvSpPr>
          <p:spPr>
            <a:xfrm>
              <a:off x="21013831" y="3134587"/>
              <a:ext cx="2396935" cy="179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18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04</a:t>
              </a:r>
              <a:endParaRPr lang="zh-CN" altLang="en-US"/>
            </a:p>
          </p:txBody>
        </p:sp>
        <p:sp>
          <p:nvSpPr>
            <p:cNvPr id="2028" name="Object 2028"/>
            <p:cNvSpPr txBox="1"/>
            <p:nvPr/>
          </p:nvSpPr>
          <p:spPr>
            <a:xfrm>
              <a:off x="20180300" y="5449486"/>
              <a:ext cx="4140200" cy="1117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45833"/>
                </a:lnSpc>
              </a:pPr>
              <a:r>
                <a:rPr sz="5000" i="0" b="0" spc="10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合作预算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43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-50800" y="0"/>
            <a:ext cx="5359400" cy="138049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22478998" y="-8"/>
            <a:ext cx="1904998" cy="13716006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23152096" y="634990"/>
            <a:ext cx="571500" cy="533404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23253696" y="9791688"/>
            <a:ext cx="355601" cy="3594103"/>
          </a:xfrm>
          <a:prstGeom prst="rect">
            <a:avLst/>
          </a:prstGeom>
        </p:spPr>
      </p:pic>
      <p:grpSp>
        <p:nvGrpSpPr>
          <p:cNvPr id="305" name="组合 305"/>
          <p:cNvGrpSpPr/>
          <p:nvPr/>
        </p:nvGrpSpPr>
        <p:grpSpPr>
          <a:xfrm>
            <a:off x="7536259" y="4059624"/>
            <a:ext cx="13741400" cy="2683397"/>
            <a:chOff x="7536259" y="4059624"/>
            <a:chExt cx="13741400" cy="2683397"/>
          </a:xfrm>
        </p:grpSpPr>
        <p:sp>
          <p:nvSpPr>
            <p:cNvPr id="306" name="Object 306"/>
            <p:cNvSpPr txBox="1"/>
            <p:nvPr/>
          </p:nvSpPr>
          <p:spPr>
            <a:xfrm>
              <a:off x="7434659" y="3983424"/>
              <a:ext cx="9906000" cy="198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3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合作背景</a:t>
              </a:r>
              <a:endParaRPr lang="zh-CN" altLang="en-US"/>
            </a:p>
          </p:txBody>
        </p:sp>
        <p:sp>
          <p:nvSpPr>
            <p:cNvPr id="307" name="Object 307"/>
            <p:cNvSpPr txBox="1"/>
            <p:nvPr/>
          </p:nvSpPr>
          <p:spPr>
            <a:xfrm>
              <a:off x="7434659" y="5968321"/>
              <a:ext cx="139954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THE BACKGROUND OF COOPERATION</a:t>
              </a:r>
              <a:endParaRPr lang="zh-CN" altLang="en-US"/>
            </a:p>
          </p:txBody>
        </p:sp>
      </p:grpSp>
      <p:grpSp>
        <p:nvGrpSpPr>
          <p:cNvPr id="308" name="组合 308"/>
          <p:cNvGrpSpPr/>
          <p:nvPr/>
        </p:nvGrpSpPr>
        <p:grpSpPr>
          <a:xfrm>
            <a:off x="7536259" y="8495550"/>
            <a:ext cx="12052300" cy="1086120"/>
            <a:chOff x="7536259" y="8495550"/>
            <a:chExt cx="12052300" cy="1086120"/>
          </a:xfrm>
        </p:grpSpPr>
        <p:sp>
          <p:nvSpPr>
            <p:cNvPr id="309" name="Object 309"/>
            <p:cNvSpPr txBox="1"/>
            <p:nvPr/>
          </p:nvSpPr>
          <p:spPr>
            <a:xfrm>
              <a:off x="7434659" y="8959370"/>
              <a:ext cx="123063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spc="72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市场现状/消费者分析/SWOT分析</a:t>
              </a:r>
              <a:endParaRPr lang="zh-CN" altLang="en-US"/>
            </a:p>
          </p:txBody>
        </p:sp>
        <p:pic>
          <p:nvPicPr>
            <p:cNvPr id="3010" name="image 3010"/>
            <p:cNvPicPr>
              <a:picLocks noChangeAspect="1"/>
            </p:cNvPicPr>
            <p:nvPr/>
          </p:nvPicPr>
          <p:blipFill>
            <a:blip r:embed="rId3010">
                </a:blip>
            <a:srcRect/>
            <a:stretch>
              <a:fillRect/>
            </a:stretch>
          </p:blipFill>
          <p:spPr>
            <a:xfrm rot="0" flipV="0" flipH="0">
              <a:off x="7536259" y="8495550"/>
              <a:ext cx="750133" cy="268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22390480" y="1129572"/>
            <a:ext cx="750130" cy="268169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1003299" y="9791697"/>
            <a:ext cx="355601" cy="3594103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1003299" y="1320804"/>
            <a:ext cx="571500" cy="533395"/>
          </a:xfrm>
          <a:prstGeom prst="rect">
            <a:avLst/>
          </a:prstGeom>
        </p:spPr>
      </p:pic>
      <p:grpSp>
        <p:nvGrpSpPr>
          <p:cNvPr id="404" name="组合 404"/>
          <p:cNvGrpSpPr/>
          <p:nvPr/>
        </p:nvGrpSpPr>
        <p:grpSpPr>
          <a:xfrm>
            <a:off x="8534400" y="1129572"/>
            <a:ext cx="7315200" cy="1423732"/>
            <a:chOff x="8534400" y="1129572"/>
            <a:chExt cx="7315200" cy="1423732"/>
          </a:xfrm>
        </p:grpSpPr>
        <p:sp>
          <p:nvSpPr>
            <p:cNvPr id="405" name="Object 405"/>
            <p:cNvSpPr txBox="1"/>
            <p:nvPr/>
          </p:nvSpPr>
          <p:spPr>
            <a:xfrm>
              <a:off x="8534400" y="1053372"/>
              <a:ext cx="7315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13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市场现状</a:t>
              </a:r>
              <a:endParaRPr lang="zh-CN" altLang="en-US"/>
            </a:p>
          </p:txBody>
        </p:sp>
        <p:sp>
          <p:nvSpPr>
            <p:cNvPr id="406" name="Object 406"/>
            <p:cNvSpPr txBox="1"/>
            <p:nvPr/>
          </p:nvSpPr>
          <p:spPr>
            <a:xfrm>
              <a:off x="8864600" y="2019905"/>
              <a:ext cx="6654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The market situation</a:t>
              </a:r>
              <a:endParaRPr lang="zh-CN" altLang="en-US"/>
            </a:p>
          </p:txBody>
        </p:sp>
      </p:grpSp>
      <p:grpSp>
        <p:nvGrpSpPr>
          <p:cNvPr id="407" name="组合 407"/>
          <p:cNvGrpSpPr/>
          <p:nvPr/>
        </p:nvGrpSpPr>
        <p:grpSpPr>
          <a:xfrm>
            <a:off x="9829800" y="3301995"/>
            <a:ext cx="6476997" cy="10414004"/>
            <a:chOff x="9829800" y="3301995"/>
            <a:chExt cx="6476997" cy="10414004"/>
          </a:xfrm>
        </p:grpSpPr>
        <p:pic>
          <p:nvPicPr>
            <p:cNvPr id="408" name="image 408"/>
            <p:cNvPicPr>
              <a:picLocks noChangeAspect="1"/>
            </p:cNvPicPr>
            <p:nvPr/>
          </p:nvPicPr>
          <p:blipFill>
            <a:blip r:embed="rId408">
                </a:blip>
            <a:srcRect/>
            <a:stretch>
              <a:fillRect/>
            </a:stretch>
          </p:blipFill>
          <p:spPr>
            <a:xfrm rot="0" flipV="0" flipH="0">
              <a:off x="9829800" y="3301995"/>
              <a:ext cx="6476997" cy="10414004"/>
            </a:xfrm>
            <a:prstGeom prst="rect">
              <a:avLst/>
            </a:prstGeom>
          </p:spPr>
        </p:pic>
        <p:pic>
          <p:nvPicPr>
            <p:cNvPr id="409" name="image 409"/>
            <p:cNvPicPr>
              <a:picLocks noChangeAspect="1"/>
            </p:cNvPicPr>
            <p:nvPr/>
          </p:nvPicPr>
          <p:blipFill>
            <a:blip r:embed="rId409">
                </a:blip>
            <a:srcRect/>
            <a:stretch>
              <a:fillRect/>
            </a:stretch>
          </p:blipFill>
          <p:spPr>
            <a:xfrm rot="0" flipV="0" flipH="0">
              <a:off x="12014199" y="3302003"/>
              <a:ext cx="2108198" cy="838195"/>
            </a:xfrm>
            <a:prstGeom prst="rect">
              <a:avLst/>
            </a:prstGeom>
          </p:spPr>
        </p:pic>
        <p:sp>
          <p:nvSpPr>
            <p:cNvPr id="4010" name="Object 4010"/>
            <p:cNvSpPr txBox="1"/>
            <p:nvPr/>
          </p:nvSpPr>
          <p:spPr>
            <a:xfrm>
              <a:off x="10537235" y="8724916"/>
              <a:ext cx="5130800" cy="3670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年轻群体是主要消费群体，对互联网认知度高，容易接受中各种创新产品，互联网中的交易支付方式较能接受;互联网营销中省去了线下很多中间环节，降低营销成本人力成本营销方式也更多元   </a:t>
              </a:r>
              <a:endParaRPr lang="zh-CN" altLang="en-US"/>
            </a:p>
          </p:txBody>
        </p:sp>
        <p:sp>
          <p:nvSpPr>
            <p:cNvPr id="4011" name="Object 4011"/>
            <p:cNvSpPr txBox="1"/>
            <p:nvPr/>
          </p:nvSpPr>
          <p:spPr>
            <a:xfrm>
              <a:off x="10310452" y="7613567"/>
              <a:ext cx="5549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群体偏年轻化</a:t>
              </a:r>
              <a:endParaRPr lang="zh-CN" altLang="en-US"/>
            </a:p>
          </p:txBody>
        </p:sp>
        <p:pic>
          <p:nvPicPr>
            <p:cNvPr id="4012" name="image 4012"/>
            <p:cNvPicPr>
              <a:picLocks noChangeAspect="1"/>
            </p:cNvPicPr>
            <p:nvPr/>
          </p:nvPicPr>
          <p:blipFill>
            <a:blip r:embed="rId4012">
                </a:blip>
            <a:srcRect/>
            <a:stretch>
              <a:fillRect/>
            </a:stretch>
          </p:blipFill>
          <p:spPr>
            <a:xfrm rot="0" flipV="0" flipH="0">
              <a:off x="12133526" y="5491492"/>
              <a:ext cx="1859552" cy="1767818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16840199" y="3301995"/>
            <a:ext cx="6477000" cy="10414004"/>
            <a:chOff x="16840199" y="3301995"/>
            <a:chExt cx="6477000" cy="10414004"/>
          </a:xfrm>
        </p:grpSpPr>
        <p:pic>
          <p:nvPicPr>
            <p:cNvPr id="4014" name="image 4014"/>
            <p:cNvPicPr>
              <a:picLocks noChangeAspect="1"/>
            </p:cNvPicPr>
            <p:nvPr/>
          </p:nvPicPr>
          <p:blipFill>
            <a:blip r:embed="rId4014">
                </a:blip>
            <a:srcRect/>
            <a:stretch>
              <a:fillRect/>
            </a:stretch>
          </p:blipFill>
          <p:spPr>
            <a:xfrm rot="0" flipV="0" flipH="0">
              <a:off x="16840199" y="3301995"/>
              <a:ext cx="6477000" cy="10414004"/>
            </a:xfrm>
            <a:prstGeom prst="rect">
              <a:avLst/>
            </a:prstGeom>
          </p:spPr>
        </p:pic>
        <p:pic>
          <p:nvPicPr>
            <p:cNvPr id="4015" name="image 4015"/>
            <p:cNvPicPr>
              <a:picLocks noChangeAspect="1"/>
            </p:cNvPicPr>
            <p:nvPr/>
          </p:nvPicPr>
          <p:blipFill>
            <a:blip r:embed="rId4015">
                </a:blip>
            <a:srcRect/>
            <a:stretch>
              <a:fillRect/>
            </a:stretch>
          </p:blipFill>
          <p:spPr>
            <a:xfrm rot="0" flipV="0" flipH="0">
              <a:off x="19024599" y="3302003"/>
              <a:ext cx="2108201" cy="838195"/>
            </a:xfrm>
            <a:prstGeom prst="rect">
              <a:avLst/>
            </a:prstGeom>
          </p:spPr>
        </p:pic>
        <p:sp>
          <p:nvSpPr>
            <p:cNvPr id="4016" name="Object 4016"/>
            <p:cNvSpPr txBox="1"/>
            <p:nvPr/>
          </p:nvSpPr>
          <p:spPr>
            <a:xfrm>
              <a:off x="17535959" y="8722317"/>
              <a:ext cx="5118100" cy="4203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通过补贴、低价和礼物等方式给消费者带来刺激与流量;互联网营销中省去了线下很多中间环节，降低营销成本人力成本，营销方式也更多元 ;互联网营销中省去了线下很多中间环节，降低营销成本人力成本，营销方式也更多元   </a:t>
              </a:r>
              <a:endParaRPr lang="zh-CN" altLang="en-US"/>
            </a:p>
          </p:txBody>
        </p:sp>
        <p:sp>
          <p:nvSpPr>
            <p:cNvPr id="4017" name="Object 4017"/>
            <p:cNvSpPr txBox="1"/>
            <p:nvPr/>
          </p:nvSpPr>
          <p:spPr>
            <a:xfrm>
              <a:off x="17327202" y="7610590"/>
              <a:ext cx="5549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角逐下沉市场   </a:t>
              </a:r>
              <a:endParaRPr lang="zh-CN" altLang="en-US"/>
            </a:p>
          </p:txBody>
        </p:sp>
        <p:pic>
          <p:nvPicPr>
            <p:cNvPr id="4018" name="image 4018"/>
            <p:cNvPicPr>
              <a:picLocks noChangeAspect="1"/>
            </p:cNvPicPr>
            <p:nvPr/>
          </p:nvPicPr>
          <p:blipFill>
            <a:blip r:embed="rId4018">
                </a:blip>
            <a:srcRect/>
            <a:stretch>
              <a:fillRect/>
            </a:stretch>
          </p:blipFill>
          <p:spPr>
            <a:xfrm rot="0" flipV="0" flipH="0">
              <a:off x="19202318" y="5499021"/>
              <a:ext cx="1765465" cy="1765460"/>
            </a:xfrm>
            <a:prstGeom prst="rect">
              <a:avLst/>
            </a:prstGeom>
          </p:spPr>
        </p:pic>
      </p:grpSp>
      <p:grpSp>
        <p:nvGrpSpPr>
          <p:cNvPr id="4019" name="组合 4019"/>
          <p:cNvGrpSpPr/>
          <p:nvPr/>
        </p:nvGrpSpPr>
        <p:grpSpPr>
          <a:xfrm>
            <a:off x="2247900" y="2730500"/>
            <a:ext cx="7620000" cy="11032178"/>
            <a:chOff x="2247900" y="2730500"/>
            <a:chExt cx="7620000" cy="11032178"/>
          </a:xfrm>
        </p:grpSpPr>
        <p:pic>
          <p:nvPicPr>
            <p:cNvPr id="4020" name="image 4020"/>
            <p:cNvPicPr>
              <a:picLocks noChangeAspect="1"/>
            </p:cNvPicPr>
            <p:nvPr/>
          </p:nvPicPr>
          <p:blipFill>
            <a:blip r:embed="rId4020">
                </a:blip>
            <a:srcRect b="4541"/>
            <a:stretch>
              <a:fillRect/>
            </a:stretch>
          </p:blipFill>
          <p:spPr>
            <a:xfrm rot="0" flipV="0" flipH="0">
              <a:off x="2247900" y="2730500"/>
              <a:ext cx="7620000" cy="11032178"/>
            </a:xfrm>
            <a:prstGeom prst="rect">
              <a:avLst/>
            </a:prstGeom>
          </p:spPr>
        </p:pic>
        <p:grpSp>
          <p:nvGrpSpPr>
            <p:cNvPr id="4021" name="组合 4021"/>
            <p:cNvGrpSpPr/>
            <p:nvPr/>
          </p:nvGrpSpPr>
          <p:grpSpPr>
            <a:xfrm>
              <a:off x="2819398" y="3301995"/>
              <a:ext cx="6477000" cy="10414004"/>
              <a:chOff x="2819398" y="3301995"/>
              <a:chExt cx="6477000" cy="10414004"/>
            </a:xfrm>
          </p:grpSpPr>
          <p:pic>
            <p:nvPicPr>
              <p:cNvPr id="4022" name="image 4022"/>
              <p:cNvPicPr>
                <a:picLocks noChangeAspect="1"/>
              </p:cNvPicPr>
              <p:nvPr/>
            </p:nvPicPr>
            <p:blipFill>
              <a:blip r:embed="rId4022">
                </a:blip>
              <a:srcRect/>
              <a:stretch>
                <a:fillRect/>
              </a:stretch>
            </p:blipFill>
            <p:spPr>
              <a:xfrm rot="0" flipV="0" flipH="0">
                <a:off x="2819398" y="3301995"/>
                <a:ext cx="6477000" cy="10414004"/>
              </a:xfrm>
              <a:prstGeom prst="rect">
                <a:avLst/>
              </a:prstGeom>
            </p:spPr>
          </p:pic>
          <p:pic>
            <p:nvPicPr>
              <p:cNvPr id="4023" name="image 4023"/>
              <p:cNvPicPr>
                <a:picLocks noChangeAspect="1"/>
              </p:cNvPicPr>
              <p:nvPr/>
            </p:nvPicPr>
            <p:blipFill>
              <a:blip r:embed="rId4023">
                </a:blip>
              <a:srcRect/>
              <a:stretch>
                <a:fillRect/>
              </a:stretch>
            </p:blipFill>
            <p:spPr>
              <a:xfrm rot="0" flipV="0" flipH="0">
                <a:off x="5003800" y="3302003"/>
                <a:ext cx="2108198" cy="838195"/>
              </a:xfrm>
              <a:prstGeom prst="rect">
                <a:avLst/>
              </a:prstGeom>
            </p:spPr>
          </p:pic>
          <p:sp>
            <p:nvSpPr>
              <p:cNvPr id="4024" name="Object 4024"/>
              <p:cNvSpPr txBox="1"/>
              <p:nvPr/>
            </p:nvSpPr>
            <p:spPr>
              <a:xfrm>
                <a:off x="3520464" y="8696917"/>
                <a:ext cx="5130800" cy="31496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ctr">
                  <a:lnSpc>
                    <a:spcPct val="116666"/>
                  </a:lnSpc>
                </a:pPr>
                <a:r>
                  <a:rPr sz="3000" i="0" b="0" spc="60" dirty="0" smtClean="0" lang="zh-CN">
                    <a:solidFill>
                      <a:srgbClr val="FFFFFF"/>
                    </a:solidFill>
                    <a:latin typeface="OPPOSans-R"/>
                    <a:ea typeface="OPPOSans-R"/>
                  </a:rPr>
                  <a:t>互联网营销中省去了线下很多中间环节，降低营销成本人力成本，营销方式也更多元;互联网营销中省去了线下很多中间环节，降低营销成本人力成本，营销方式也更多元   </a:t>
                </a:r>
                <a:endParaRPr lang="zh-CN" altLang="en-US"/>
              </a:p>
            </p:txBody>
          </p:sp>
          <p:sp>
            <p:nvSpPr>
              <p:cNvPr id="4025" name="Object 4025"/>
              <p:cNvSpPr txBox="1"/>
              <p:nvPr/>
            </p:nvSpPr>
            <p:spPr>
              <a:xfrm>
                <a:off x="3331716" y="7584595"/>
                <a:ext cx="5549900" cy="6985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sz="4600" i="0" b="0" spc="92" dirty="0" smtClean="0" lang="zh-CN">
                    <a:solidFill>
                      <a:srgbClr val="FFFFFF"/>
                    </a:solidFill>
                    <a:latin typeface="OPPOSans-H"/>
                    <a:ea typeface="OPPOSans-H"/>
                  </a:rPr>
                  <a:t>种类多样化 </a:t>
                </a:r>
                <a:endParaRPr lang="zh-CN" altLang="en-US"/>
              </a:p>
            </p:txBody>
          </p:sp>
          <p:pic>
            <p:nvPicPr>
              <p:cNvPr id="4026" name="image 4026"/>
              <p:cNvPicPr>
                <a:picLocks noChangeAspect="1"/>
              </p:cNvPicPr>
              <p:nvPr/>
            </p:nvPicPr>
            <p:blipFill>
              <a:blip r:embed="rId4026">
                </a:blip>
              <a:srcRect/>
              <a:stretch>
                <a:fillRect/>
              </a:stretch>
            </p:blipFill>
            <p:spPr>
              <a:xfrm rot="0" flipV="0" flipH="0">
                <a:off x="5173980" y="5491457"/>
                <a:ext cx="1767835" cy="17678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 t="3747" r="5835" b="3747"/>
          <a:stretch>
            <a:fillRect/>
          </a:stretch>
        </p:blipFill>
        <p:spPr>
          <a:xfrm rot="0" flipV="0" flipH="0">
            <a:off x="15405100" y="-38100"/>
            <a:ext cx="9017000" cy="137922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16001998" y="-7"/>
            <a:ext cx="8381999" cy="13716006"/>
          </a:xfrm>
          <a:prstGeom prst="rect">
            <a:avLst/>
          </a:prstGeom>
        </p:spPr>
      </p:pic>
      <p:grpSp>
        <p:nvGrpSpPr>
          <p:cNvPr id="503" name="组合 503"/>
          <p:cNvGrpSpPr/>
          <p:nvPr/>
        </p:nvGrpSpPr>
        <p:grpSpPr>
          <a:xfrm>
            <a:off x="0" y="774700"/>
            <a:ext cx="8393311" cy="2285999"/>
            <a:chOff x="0" y="774700"/>
            <a:chExt cx="8393311" cy="2285999"/>
          </a:xfrm>
        </p:grpSpPr>
        <p:pic>
          <p:nvPicPr>
            <p:cNvPr id="504" name="image 504"/>
            <p:cNvPicPr>
              <a:picLocks noChangeAspect="1"/>
            </p:cNvPicPr>
            <p:nvPr/>
          </p:nvPicPr>
          <p:blipFill>
            <a:blip r:embed="rId504">
                </a:blip>
            <a:srcRect/>
            <a:stretch>
              <a:fillRect/>
            </a:stretch>
          </p:blipFill>
          <p:spPr>
            <a:xfrm rot="0" flipV="0" flipH="0">
              <a:off x="0" y="774700"/>
              <a:ext cx="761997" cy="2285999"/>
            </a:xfrm>
            <a:prstGeom prst="rect">
              <a:avLst/>
            </a:prstGeom>
          </p:spPr>
        </p:pic>
        <p:sp>
          <p:nvSpPr>
            <p:cNvPr id="505" name="Object 505"/>
            <p:cNvSpPr txBox="1"/>
            <p:nvPr/>
          </p:nvSpPr>
          <p:spPr>
            <a:xfrm>
              <a:off x="976510" y="1094318"/>
              <a:ext cx="7569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spc="13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消费者分析</a:t>
              </a:r>
              <a:endParaRPr lang="zh-CN" altLang="en-US"/>
            </a:p>
          </p:txBody>
        </p:sp>
        <p:sp>
          <p:nvSpPr>
            <p:cNvPr id="506" name="Object 506"/>
            <p:cNvSpPr txBox="1"/>
            <p:nvPr/>
          </p:nvSpPr>
          <p:spPr>
            <a:xfrm>
              <a:off x="976510" y="2063549"/>
              <a:ext cx="6908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Consumer analysis</a:t>
              </a:r>
              <a:endParaRPr lang="zh-CN" altLang="en-US"/>
            </a:p>
          </p:txBody>
        </p:sp>
      </p:grpSp>
      <p:pic>
        <p:nvPicPr>
          <p:cNvPr id="507" name="image 507"/>
          <p:cNvPicPr>
            <a:picLocks noChangeAspect="1"/>
          </p:cNvPicPr>
          <p:nvPr/>
        </p:nvPicPr>
        <p:blipFill>
          <a:blip r:embed="rId507">
                </a:blip>
          <a:srcRect/>
          <a:stretch>
            <a:fillRect/>
          </a:stretch>
        </p:blipFill>
        <p:spPr>
          <a:xfrm rot="0" flipV="0" flipH="0">
            <a:off x="1130187" y="3991636"/>
            <a:ext cx="12989324" cy="7752719"/>
          </a:xfrm>
          <a:prstGeom prst="rect">
            <a:avLst/>
          </a:prstGeom>
        </p:spPr>
      </p:pic>
      <p:grpSp>
        <p:nvGrpSpPr>
          <p:cNvPr id="508" name="组合 508"/>
          <p:cNvGrpSpPr/>
          <p:nvPr/>
        </p:nvGrpSpPr>
        <p:grpSpPr>
          <a:xfrm>
            <a:off x="17514887" y="3892467"/>
            <a:ext cx="5537200" cy="3117949"/>
            <a:chOff x="17514887" y="3892467"/>
            <a:chExt cx="5537200" cy="3117949"/>
          </a:xfrm>
        </p:grpSpPr>
        <p:sp>
          <p:nvSpPr>
            <p:cNvPr id="509" name="Object 509"/>
            <p:cNvSpPr txBox="1"/>
            <p:nvPr/>
          </p:nvSpPr>
          <p:spPr>
            <a:xfrm>
              <a:off x="17413287" y="3816267"/>
              <a:ext cx="57912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年龄偏年轻化</a:t>
              </a:r>
              <a:endParaRPr lang="zh-CN" altLang="en-US"/>
            </a:p>
          </p:txBody>
        </p:sp>
        <p:pic>
          <p:nvPicPr>
            <p:cNvPr id="5010" name="image 5010"/>
            <p:cNvPicPr>
              <a:picLocks noChangeAspect="1"/>
            </p:cNvPicPr>
            <p:nvPr/>
          </p:nvPicPr>
          <p:blipFill>
            <a:blip r:embed="rId5010">
                </a:blip>
            <a:srcRect/>
            <a:stretch>
              <a:fillRect/>
            </a:stretch>
          </p:blipFill>
          <p:spPr>
            <a:xfrm rot="0" flipV="0" flipH="0">
              <a:off x="17514887" y="4787897"/>
              <a:ext cx="1371600" cy="63496"/>
            </a:xfrm>
            <a:prstGeom prst="rect">
              <a:avLst/>
            </a:prstGeom>
          </p:spPr>
        </p:pic>
        <p:sp>
          <p:nvSpPr>
            <p:cNvPr id="5011" name="Object 5011"/>
            <p:cNvSpPr txBox="1"/>
            <p:nvPr/>
          </p:nvSpPr>
          <p:spPr>
            <a:xfrm>
              <a:off x="17413287" y="5105416"/>
              <a:ext cx="5270500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消费者年龄主要集中于20-40岁这个年龄段，偏年轻化，在合作产品时需注意推广的形式；</a:t>
              </a:r>
              <a:endParaRPr lang="zh-CN" altLang="en-US"/>
            </a:p>
          </p:txBody>
        </p:sp>
      </p:grpSp>
      <p:grpSp>
        <p:nvGrpSpPr>
          <p:cNvPr id="5012" name="组合 5012"/>
          <p:cNvGrpSpPr/>
          <p:nvPr/>
        </p:nvGrpSpPr>
        <p:grpSpPr>
          <a:xfrm>
            <a:off x="17520642" y="8342626"/>
            <a:ext cx="5562600" cy="2654380"/>
            <a:chOff x="17520642" y="8342626"/>
            <a:chExt cx="5562600" cy="2654380"/>
          </a:xfrm>
        </p:grpSpPr>
        <p:sp>
          <p:nvSpPr>
            <p:cNvPr id="5013" name="Object 5013"/>
            <p:cNvSpPr txBox="1"/>
            <p:nvPr/>
          </p:nvSpPr>
          <p:spPr>
            <a:xfrm>
              <a:off x="17419042" y="8266426"/>
              <a:ext cx="58166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来自于一二线城市</a:t>
              </a:r>
              <a:endParaRPr lang="zh-CN" altLang="en-US"/>
            </a:p>
          </p:txBody>
        </p:sp>
        <p:pic>
          <p:nvPicPr>
            <p:cNvPr id="5014" name="image 5014"/>
            <p:cNvPicPr>
              <a:picLocks noChangeAspect="1"/>
            </p:cNvPicPr>
            <p:nvPr/>
          </p:nvPicPr>
          <p:blipFill>
            <a:blip r:embed="rId5014">
                </a:blip>
            <a:srcRect/>
            <a:stretch>
              <a:fillRect/>
            </a:stretch>
          </p:blipFill>
          <p:spPr>
            <a:xfrm rot="0" flipV="0" flipH="0">
              <a:off x="17520642" y="9232894"/>
              <a:ext cx="1371600" cy="63496"/>
            </a:xfrm>
            <a:prstGeom prst="rect">
              <a:avLst/>
            </a:prstGeom>
          </p:spPr>
        </p:pic>
        <p:sp>
          <p:nvSpPr>
            <p:cNvPr id="5015" name="Object 5015"/>
            <p:cNvSpPr txBox="1"/>
            <p:nvPr/>
          </p:nvSpPr>
          <p:spPr>
            <a:xfrm>
              <a:off x="17419042" y="9549207"/>
              <a:ext cx="5270500" cy="1371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消费人群主要来自于北上广深等一线城市和以成都、杭州为代表的二线城市为主。 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组合 601"/>
          <p:cNvGrpSpPr/>
          <p:nvPr/>
        </p:nvGrpSpPr>
        <p:grpSpPr>
          <a:xfrm>
            <a:off x="0" y="774692"/>
            <a:ext cx="8388310" cy="2285999"/>
            <a:chOff x="0" y="774692"/>
            <a:chExt cx="8388310" cy="2285999"/>
          </a:xfrm>
        </p:grpSpPr>
        <p:pic>
          <p:nvPicPr>
            <p:cNvPr id="602" name="image 602"/>
            <p:cNvPicPr>
              <a:picLocks noChangeAspect="1"/>
            </p:cNvPicPr>
            <p:nvPr/>
          </p:nvPicPr>
          <p:blipFill>
            <a:blip r:embed="rId602">
                </a:blip>
            <a:srcRect/>
            <a:stretch>
              <a:fillRect/>
            </a:stretch>
          </p:blipFill>
          <p:spPr>
            <a:xfrm rot="0" flipV="0" flipH="0">
              <a:off x="0" y="774692"/>
              <a:ext cx="761997" cy="2285999"/>
            </a:xfrm>
            <a:prstGeom prst="rect">
              <a:avLst/>
            </a:prstGeom>
          </p:spPr>
        </p:pic>
        <p:grpSp>
          <p:nvGrpSpPr>
            <p:cNvPr id="603" name="组合 603"/>
            <p:cNvGrpSpPr/>
            <p:nvPr/>
          </p:nvGrpSpPr>
          <p:grpSpPr>
            <a:xfrm>
              <a:off x="1073110" y="1170518"/>
              <a:ext cx="7315200" cy="1426431"/>
              <a:chOff x="1073110" y="1170518"/>
              <a:chExt cx="7315200" cy="1426431"/>
            </a:xfrm>
          </p:grpSpPr>
          <p:sp>
            <p:nvSpPr>
              <p:cNvPr id="604" name="Object 604"/>
              <p:cNvSpPr txBox="1"/>
              <p:nvPr/>
            </p:nvSpPr>
            <p:spPr>
              <a:xfrm>
                <a:off x="971510" y="1094318"/>
                <a:ext cx="7569200" cy="10033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6600" i="0" b="0" spc="132" dirty="0" smtClean="0" lang="zh-CN">
                    <a:solidFill>
                      <a:srgbClr val="333333"/>
                    </a:solidFill>
                    <a:latin typeface="OPPOSans-H"/>
                    <a:ea typeface="OPPOSans-H"/>
                  </a:rPr>
                  <a:t>SWOT分析</a:t>
                </a:r>
                <a:endParaRPr lang="zh-CN" altLang="en-US"/>
              </a:p>
            </p:txBody>
          </p:sp>
          <p:sp>
            <p:nvSpPr>
              <p:cNvPr id="605" name="Object 605"/>
              <p:cNvSpPr txBox="1"/>
              <p:nvPr/>
            </p:nvSpPr>
            <p:spPr>
              <a:xfrm>
                <a:off x="971510" y="2063549"/>
                <a:ext cx="6908800" cy="457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spc="6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A SWOT analysis</a:t>
                </a:r>
                <a:endParaRPr lang="zh-CN" altLang="en-US"/>
              </a:p>
            </p:txBody>
          </p:sp>
        </p:grpSp>
      </p:grpSp>
      <p:grpSp>
        <p:nvGrpSpPr>
          <p:cNvPr id="606" name="组合 606"/>
          <p:cNvGrpSpPr/>
          <p:nvPr/>
        </p:nvGrpSpPr>
        <p:grpSpPr>
          <a:xfrm>
            <a:off x="12357100" y="4025900"/>
            <a:ext cx="12026900" cy="3987800"/>
            <a:chOff x="12357100" y="4025900"/>
            <a:chExt cx="12026900" cy="3987800"/>
          </a:xfrm>
        </p:grpSpPr>
        <p:pic>
          <p:nvPicPr>
            <p:cNvPr id="607" name="image 607"/>
            <p:cNvPicPr>
              <a:picLocks noChangeAspect="1"/>
            </p:cNvPicPr>
            <p:nvPr/>
          </p:nvPicPr>
          <p:blipFill>
            <a:blip r:embed="rId607">
                </a:blip>
            <a:srcRect/>
            <a:stretch>
              <a:fillRect/>
            </a:stretch>
          </p:blipFill>
          <p:spPr>
            <a:xfrm rot="0" flipV="0" flipH="0">
              <a:off x="14706598" y="4241802"/>
              <a:ext cx="9677402" cy="3555996"/>
            </a:xfrm>
            <a:prstGeom prst="rect">
              <a:avLst/>
            </a:prstGeom>
          </p:spPr>
        </p:pic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609">
                </a:blip>
            <a:srcRect/>
            <a:stretch>
              <a:fillRect/>
            </a:stretch>
          </p:blipFill>
          <p:spPr>
            <a:xfrm rot="0" flipV="0" flipH="0">
              <a:off x="12357100" y="4025900"/>
              <a:ext cx="3987800" cy="3987800"/>
            </a:xfrm>
            <a:prstGeom prst="rect">
              <a:avLst/>
            </a:prstGeom>
          </p:spPr>
        </p:pic>
        <p:pic>
          <p:nvPicPr>
            <p:cNvPr id="6010" name="image 6010"/>
            <p:cNvPicPr>
              <a:picLocks noChangeAspect="1"/>
            </p:cNvPicPr>
            <p:nvPr/>
          </p:nvPicPr>
          <p:blipFill>
            <a:blip r:embed="rId6010">
                </a:blip>
            <a:srcRect/>
            <a:stretch>
              <a:fillRect/>
            </a:stretch>
          </p:blipFill>
          <p:spPr>
            <a:xfrm rot="0" flipV="0" flipH="0">
              <a:off x="12705079" y="4373878"/>
              <a:ext cx="3291839" cy="3291844"/>
            </a:xfrm>
            <a:prstGeom prst="rect">
              <a:avLst/>
            </a:prstGeom>
          </p:spPr>
        </p:pic>
        <p:sp>
          <p:nvSpPr>
            <p:cNvPr id="6011" name="Object 6011"/>
            <p:cNvSpPr txBox="1"/>
            <p:nvPr/>
          </p:nvSpPr>
          <p:spPr>
            <a:xfrm>
              <a:off x="13198474" y="4578153"/>
              <a:ext cx="2387600" cy="267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7600" i="0" b="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W</a:t>
              </a:r>
              <a:endParaRPr lang="zh-CN" altLang="en-US"/>
            </a:p>
          </p:txBody>
        </p:sp>
        <p:sp>
          <p:nvSpPr>
            <p:cNvPr id="6012" name="Object 6012"/>
            <p:cNvSpPr txBox="1"/>
            <p:nvPr/>
          </p:nvSpPr>
          <p:spPr>
            <a:xfrm>
              <a:off x="17208698" y="4597000"/>
              <a:ext cx="5791200" cy="2743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人才引进渠道较少，后备储备人才不足</a:t>
              </a:r>
              <a:endParaRPr lang="zh-CN" altLang="en-US" sz="3000"/>
            </a:p>
            <a:p>
              <a:pPr algn="l">
                <a:lnSpc>
                  <a:spcPct val="100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3000"/>
              </a:p>
              <a:endParaRPr lang="zh-CN" altLang="en-US" sz="3000"/>
            </a:p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缺乏对现代企业的发展模式  </a:t>
              </a:r>
              <a:endParaRPr lang="zh-CN" altLang="en-US" sz="3000"/>
            </a:p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企业硬件软件都到了升级换代的时候，投资较大  </a:t>
              </a:r>
              <a:endParaRPr lang="zh-CN" altLang="en-US"/>
            </a:p>
          </p:txBody>
        </p:sp>
      </p:grpSp>
      <p:grpSp>
        <p:nvGrpSpPr>
          <p:cNvPr id="6013" name="组合 6013"/>
          <p:cNvGrpSpPr/>
          <p:nvPr/>
        </p:nvGrpSpPr>
        <p:grpSpPr>
          <a:xfrm>
            <a:off x="0" y="4025900"/>
            <a:ext cx="12026900" cy="3987800"/>
            <a:chOff x="0" y="4025900"/>
            <a:chExt cx="12026900" cy="3987800"/>
          </a:xfrm>
        </p:grpSpPr>
        <p:pic>
          <p:nvPicPr>
            <p:cNvPr id="6014" name="image 6014"/>
            <p:cNvPicPr>
              <a:picLocks noChangeAspect="1"/>
            </p:cNvPicPr>
            <p:nvPr/>
          </p:nvPicPr>
          <p:blipFill>
            <a:blip r:embed="rId6014">
                </a:blip>
            <a:srcRect/>
            <a:stretch>
              <a:fillRect/>
            </a:stretch>
          </p:blipFill>
          <p:spPr>
            <a:xfrm rot="0" flipV="0" flipH="0">
              <a:off x="0" y="4241802"/>
              <a:ext cx="9677399" cy="3555996"/>
            </a:xfrm>
            <a:prstGeom prst="rect">
              <a:avLst/>
            </a:prstGeom>
          </p:spPr>
        </p:pic>
        <p:pic>
          <p:nvPicPr>
            <p:cNvPr id="6016" name="image 6016"/>
            <p:cNvPicPr>
              <a:picLocks noChangeAspect="1"/>
            </p:cNvPicPr>
            <p:nvPr/>
          </p:nvPicPr>
          <p:blipFill>
            <a:blip r:embed="rId6016">
                </a:blip>
            <a:srcRect/>
            <a:stretch>
              <a:fillRect/>
            </a:stretch>
          </p:blipFill>
          <p:spPr>
            <a:xfrm rot="0" flipV="0" flipH="0">
              <a:off x="8039100" y="4025900"/>
              <a:ext cx="3987800" cy="3987800"/>
            </a:xfrm>
            <a:prstGeom prst="rect">
              <a:avLst/>
            </a:prstGeom>
          </p:spPr>
        </p:pic>
        <p:pic>
          <p:nvPicPr>
            <p:cNvPr id="6017" name="image 6017"/>
            <p:cNvPicPr>
              <a:picLocks noChangeAspect="1"/>
            </p:cNvPicPr>
            <p:nvPr/>
          </p:nvPicPr>
          <p:blipFill>
            <a:blip r:embed="rId6017">
                </a:blip>
            <a:srcRect/>
            <a:stretch>
              <a:fillRect/>
            </a:stretch>
          </p:blipFill>
          <p:spPr>
            <a:xfrm rot="0" flipV="0" flipH="0">
              <a:off x="8387078" y="4373878"/>
              <a:ext cx="3291839" cy="3291844"/>
            </a:xfrm>
            <a:prstGeom prst="rect">
              <a:avLst/>
            </a:prstGeom>
          </p:spPr>
        </p:pic>
        <p:sp>
          <p:nvSpPr>
            <p:cNvPr id="6018" name="Object 6018"/>
            <p:cNvSpPr txBox="1"/>
            <p:nvPr/>
          </p:nvSpPr>
          <p:spPr>
            <a:xfrm>
              <a:off x="9350374" y="4590059"/>
              <a:ext cx="1460500" cy="267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7600" i="0" b="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S</a:t>
              </a:r>
              <a:endParaRPr lang="zh-CN" altLang="en-US"/>
            </a:p>
          </p:txBody>
        </p:sp>
        <p:sp>
          <p:nvSpPr>
            <p:cNvPr id="6019" name="Object 6019"/>
            <p:cNvSpPr txBox="1"/>
            <p:nvPr/>
          </p:nvSpPr>
          <p:spPr>
            <a:xfrm>
              <a:off x="1665399" y="4647800"/>
              <a:ext cx="5803900" cy="2743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生产到销售环节中都保持良好形象，在当地的企业中有代表作用；具有品牌意识，致力于以构建品牌为核心；与全国各地许多企业互相扶植共同发展，成为了战略合作伙伴</a:t>
              </a:r>
              <a:endParaRPr lang="zh-CN" altLang="en-US"/>
            </a:p>
          </p:txBody>
        </p:sp>
      </p:grpSp>
      <p:grpSp>
        <p:nvGrpSpPr>
          <p:cNvPr id="6020" name="组合 6020"/>
          <p:cNvGrpSpPr/>
          <p:nvPr/>
        </p:nvGrpSpPr>
        <p:grpSpPr>
          <a:xfrm>
            <a:off x="12357100" y="8343900"/>
            <a:ext cx="12026900" cy="3987800"/>
            <a:chOff x="12357100" y="8343900"/>
            <a:chExt cx="12026900" cy="3987800"/>
          </a:xfrm>
        </p:grpSpPr>
        <p:pic>
          <p:nvPicPr>
            <p:cNvPr id="6021" name="image 6021"/>
            <p:cNvPicPr>
              <a:picLocks noChangeAspect="1"/>
            </p:cNvPicPr>
            <p:nvPr/>
          </p:nvPicPr>
          <p:blipFill>
            <a:blip r:embed="rId6021">
                </a:blip>
            <a:srcRect/>
            <a:stretch>
              <a:fillRect/>
            </a:stretch>
          </p:blipFill>
          <p:spPr>
            <a:xfrm rot="0" flipV="0" flipH="0">
              <a:off x="14706598" y="8559799"/>
              <a:ext cx="9677402" cy="3555996"/>
            </a:xfrm>
            <a:prstGeom prst="rect">
              <a:avLst/>
            </a:prstGeom>
          </p:spPr>
        </p:pic>
        <p:pic>
          <p:nvPicPr>
            <p:cNvPr id="6023" name="image 6023"/>
            <p:cNvPicPr>
              <a:picLocks noChangeAspect="1"/>
            </p:cNvPicPr>
            <p:nvPr/>
          </p:nvPicPr>
          <p:blipFill>
            <a:blip r:embed="rId6023">
                </a:blip>
            <a:srcRect/>
            <a:stretch>
              <a:fillRect/>
            </a:stretch>
          </p:blipFill>
          <p:spPr>
            <a:xfrm rot="0" flipV="0" flipH="0">
              <a:off x="12357100" y="8343900"/>
              <a:ext cx="3987800" cy="3987800"/>
            </a:xfrm>
            <a:prstGeom prst="rect">
              <a:avLst/>
            </a:prstGeom>
          </p:spPr>
        </p:pic>
        <p:pic>
          <p:nvPicPr>
            <p:cNvPr id="6024" name="image 6024"/>
            <p:cNvPicPr>
              <a:picLocks noChangeAspect="1"/>
            </p:cNvPicPr>
            <p:nvPr/>
          </p:nvPicPr>
          <p:blipFill>
            <a:blip r:embed="rId6024">
                </a:blip>
            <a:srcRect/>
            <a:stretch>
              <a:fillRect/>
            </a:stretch>
          </p:blipFill>
          <p:spPr>
            <a:xfrm rot="0" flipV="0" flipH="0">
              <a:off x="12705079" y="8691884"/>
              <a:ext cx="3291839" cy="3291836"/>
            </a:xfrm>
            <a:prstGeom prst="rect">
              <a:avLst/>
            </a:prstGeom>
          </p:spPr>
        </p:pic>
        <p:sp>
          <p:nvSpPr>
            <p:cNvPr id="6025" name="Object 6025"/>
            <p:cNvSpPr txBox="1"/>
            <p:nvPr/>
          </p:nvSpPr>
          <p:spPr>
            <a:xfrm>
              <a:off x="13702823" y="8896153"/>
              <a:ext cx="1397000" cy="267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7600" i="0" b="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T</a:t>
              </a:r>
              <a:endParaRPr lang="zh-CN" altLang="en-US"/>
            </a:p>
          </p:txBody>
        </p:sp>
        <p:sp>
          <p:nvSpPr>
            <p:cNvPr id="6026" name="Object 6026"/>
            <p:cNvSpPr txBox="1"/>
            <p:nvPr/>
          </p:nvSpPr>
          <p:spPr>
            <a:xfrm>
              <a:off x="17186671" y="9093248"/>
              <a:ext cx="5791200" cy="2286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面对海外新品牌的引入，面对着价格与质量的冲击</a:t>
              </a:r>
              <a:endParaRPr lang="zh-CN" altLang="en-US" sz="3000"/>
            </a:p>
            <a:p>
              <a:pPr algn="l">
                <a:lnSpc>
                  <a:spcPct val="100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3000"/>
              </a:p>
              <a:endParaRPr lang="zh-CN" altLang="en-US" sz="3000"/>
            </a:p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企业未形成品牌，在国内知名度较小</a:t>
              </a:r>
              <a:endParaRPr lang="zh-CN" altLang="en-US"/>
            </a:p>
          </p:txBody>
        </p:sp>
      </p:grpSp>
      <p:grpSp>
        <p:nvGrpSpPr>
          <p:cNvPr id="6027" name="组合 6027"/>
          <p:cNvGrpSpPr/>
          <p:nvPr/>
        </p:nvGrpSpPr>
        <p:grpSpPr>
          <a:xfrm>
            <a:off x="0" y="8343900"/>
            <a:ext cx="12026900" cy="3987800"/>
            <a:chOff x="0" y="8343900"/>
            <a:chExt cx="12026900" cy="3987800"/>
          </a:xfrm>
        </p:grpSpPr>
        <p:pic>
          <p:nvPicPr>
            <p:cNvPr id="6028" name="image 6028"/>
            <p:cNvPicPr>
              <a:picLocks noChangeAspect="1"/>
            </p:cNvPicPr>
            <p:nvPr/>
          </p:nvPicPr>
          <p:blipFill>
            <a:blip r:embed="rId6028">
                </a:blip>
            <a:srcRect/>
            <a:stretch>
              <a:fillRect/>
            </a:stretch>
          </p:blipFill>
          <p:spPr>
            <a:xfrm rot="0" flipV="0" flipH="0">
              <a:off x="0" y="8559799"/>
              <a:ext cx="9677399" cy="3555996"/>
            </a:xfrm>
            <a:prstGeom prst="rect">
              <a:avLst/>
            </a:prstGeom>
          </p:spPr>
        </p:pic>
        <p:pic>
          <p:nvPicPr>
            <p:cNvPr id="6030" name="image 6030"/>
            <p:cNvPicPr>
              <a:picLocks noChangeAspect="1"/>
            </p:cNvPicPr>
            <p:nvPr/>
          </p:nvPicPr>
          <p:blipFill>
            <a:blip r:embed="rId6030">
                </a:blip>
            <a:srcRect/>
            <a:stretch>
              <a:fillRect/>
            </a:stretch>
          </p:blipFill>
          <p:spPr>
            <a:xfrm rot="0" flipV="0" flipH="0">
              <a:off x="8039100" y="8343900"/>
              <a:ext cx="3987800" cy="3987800"/>
            </a:xfrm>
            <a:prstGeom prst="rect">
              <a:avLst/>
            </a:prstGeom>
          </p:spPr>
        </p:pic>
        <p:pic>
          <p:nvPicPr>
            <p:cNvPr id="6031" name="image 6031"/>
            <p:cNvPicPr>
              <a:picLocks noChangeAspect="1"/>
            </p:cNvPicPr>
            <p:nvPr/>
          </p:nvPicPr>
          <p:blipFill>
            <a:blip r:embed="rId6031">
                </a:blip>
            <a:srcRect/>
            <a:stretch>
              <a:fillRect/>
            </a:stretch>
          </p:blipFill>
          <p:spPr>
            <a:xfrm rot="0" flipV="0" flipH="0">
              <a:off x="8387078" y="8691884"/>
              <a:ext cx="3291839" cy="3291836"/>
            </a:xfrm>
            <a:prstGeom prst="rect">
              <a:avLst/>
            </a:prstGeom>
          </p:spPr>
        </p:pic>
        <p:sp>
          <p:nvSpPr>
            <p:cNvPr id="6032" name="Object 6032"/>
            <p:cNvSpPr txBox="1"/>
            <p:nvPr/>
          </p:nvSpPr>
          <p:spPr>
            <a:xfrm>
              <a:off x="9173527" y="8908059"/>
              <a:ext cx="1803400" cy="267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7600" i="0" b="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O</a:t>
              </a:r>
              <a:endParaRPr lang="zh-CN" altLang="en-US"/>
            </a:p>
          </p:txBody>
        </p:sp>
        <p:sp>
          <p:nvSpPr>
            <p:cNvPr id="6033" name="Object 6033"/>
            <p:cNvSpPr txBox="1"/>
            <p:nvPr/>
          </p:nvSpPr>
          <p:spPr>
            <a:xfrm>
              <a:off x="1677733" y="8901110"/>
              <a:ext cx="6045200" cy="2743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目前行业还不成熟，发展空间较大，利润点较大</a:t>
              </a:r>
              <a:endParaRPr lang="zh-CN" altLang="en-US" sz="3000"/>
            </a:p>
            <a:p>
              <a:pPr algn="r">
                <a:lnSpc>
                  <a:spcPct val="100000"/>
                </a:lnSpc>
              </a:pPr>
              <a:p>
                <a:pPr algn="r">
                  <a:br>
                    <a:rPr lang="en-US" altLang="zh-CN" dirty="0"/>
                  </a:br>
                </a:pPr>
                <a:endParaRPr lang="zh-CN" altLang="en-US" dirty="0" sz="3000"/>
              </a:p>
              <a:endParaRPr lang="zh-CN" altLang="en-US" sz="3000"/>
            </a:p>
            <a:p>
              <a:pPr algn="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市场份额较大，目前一步步向外占据市场，为更大的市场范围做准备  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43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-1511300" y="-215900"/>
            <a:ext cx="9334500" cy="140208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22478998" y="-6"/>
            <a:ext cx="1904998" cy="13715997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23152096" y="634991"/>
            <a:ext cx="571500" cy="533404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23253696" y="9791689"/>
            <a:ext cx="355601" cy="3594103"/>
          </a:xfrm>
          <a:prstGeom prst="rect">
            <a:avLst/>
          </a:prstGeom>
        </p:spPr>
      </p:pic>
      <p:grpSp>
        <p:nvGrpSpPr>
          <p:cNvPr id="705" name="组合 705"/>
          <p:cNvGrpSpPr/>
          <p:nvPr/>
        </p:nvGrpSpPr>
        <p:grpSpPr>
          <a:xfrm>
            <a:off x="10330259" y="8495551"/>
            <a:ext cx="12052300" cy="1076990"/>
            <a:chOff x="10330259" y="8495551"/>
            <a:chExt cx="12052300" cy="1076990"/>
          </a:xfrm>
        </p:grpSpPr>
        <p:sp>
          <p:nvSpPr>
            <p:cNvPr id="706" name="Object 706"/>
            <p:cNvSpPr txBox="1"/>
            <p:nvPr/>
          </p:nvSpPr>
          <p:spPr>
            <a:xfrm>
              <a:off x="10228659" y="8950242"/>
              <a:ext cx="123063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spc="72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合作优势/营销创新点/特色工具</a:t>
              </a:r>
              <a:endParaRPr lang="zh-CN" altLang="en-US"/>
            </a:p>
          </p:txBody>
        </p:sp>
        <p:pic>
          <p:nvPicPr>
            <p:cNvPr id="707" name="image 707"/>
            <p:cNvPicPr>
              <a:picLocks noChangeAspect="1"/>
            </p:cNvPicPr>
            <p:nvPr/>
          </p:nvPicPr>
          <p:blipFill>
            <a:blip r:embed="rId707">
                </a:blip>
            <a:srcRect/>
            <a:stretch>
              <a:fillRect/>
            </a:stretch>
          </p:blipFill>
          <p:spPr>
            <a:xfrm rot="0" flipV="0" flipH="0">
              <a:off x="10330259" y="8495551"/>
              <a:ext cx="750133" cy="268169"/>
            </a:xfrm>
            <a:prstGeom prst="rect">
              <a:avLst/>
            </a:prstGeom>
          </p:spPr>
        </p:pic>
      </p:grpSp>
      <p:grpSp>
        <p:nvGrpSpPr>
          <p:cNvPr id="708" name="组合 708"/>
          <p:cNvGrpSpPr/>
          <p:nvPr/>
        </p:nvGrpSpPr>
        <p:grpSpPr>
          <a:xfrm>
            <a:off x="10330259" y="4174602"/>
            <a:ext cx="11016366" cy="2683397"/>
            <a:chOff x="10330259" y="4174602"/>
            <a:chExt cx="11016366" cy="2683397"/>
          </a:xfrm>
        </p:grpSpPr>
        <p:sp>
          <p:nvSpPr>
            <p:cNvPr id="709" name="Object 709"/>
            <p:cNvSpPr txBox="1"/>
            <p:nvPr/>
          </p:nvSpPr>
          <p:spPr>
            <a:xfrm>
              <a:off x="10228659" y="4098402"/>
              <a:ext cx="9906000" cy="198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3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合作形式</a:t>
              </a:r>
              <a:endParaRPr lang="zh-CN" altLang="en-US"/>
            </a:p>
          </p:txBody>
        </p:sp>
        <p:sp>
          <p:nvSpPr>
            <p:cNvPr id="7010" name="Object 7010"/>
            <p:cNvSpPr txBox="1"/>
            <p:nvPr/>
          </p:nvSpPr>
          <p:spPr>
            <a:xfrm>
              <a:off x="10228659" y="6083300"/>
              <a:ext cx="11270366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FORM OF COOPERATION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0" y="5448295"/>
            <a:ext cx="24383997" cy="8267696"/>
          </a:xfrm>
          <a:prstGeom prst="rect">
            <a:avLst/>
          </a:prstGeom>
        </p:spPr>
      </p:pic>
      <p:grpSp>
        <p:nvGrpSpPr>
          <p:cNvPr id="802" name="组合 802"/>
          <p:cNvGrpSpPr/>
          <p:nvPr/>
        </p:nvGrpSpPr>
        <p:grpSpPr>
          <a:xfrm>
            <a:off x="1269997" y="4178289"/>
            <a:ext cx="5334002" cy="8458203"/>
            <a:chOff x="1269997" y="4178289"/>
            <a:chExt cx="5334002" cy="8458203"/>
          </a:xfrm>
        </p:grpSpPr>
        <p:pic>
          <p:nvPicPr>
            <p:cNvPr id="803" name="image 803"/>
            <p:cNvPicPr>
              <a:picLocks noChangeAspect="1"/>
            </p:cNvPicPr>
            <p:nvPr/>
          </p:nvPicPr>
          <p:blipFill>
            <a:blip r:embed="rId803">
                </a:blip>
            <a:srcRect/>
            <a:stretch>
              <a:fillRect/>
            </a:stretch>
          </p:blipFill>
          <p:spPr>
            <a:xfrm rot="0" flipV="0" flipH="0">
              <a:off x="1269997" y="4178289"/>
              <a:ext cx="5334002" cy="8458203"/>
            </a:xfrm>
            <a:prstGeom prst="rect">
              <a:avLst/>
            </a:prstGeom>
          </p:spPr>
        </p:pic>
        <p:pic>
          <p:nvPicPr>
            <p:cNvPr id="804" name="image 804"/>
            <p:cNvPicPr>
              <a:picLocks noChangeAspect="1"/>
            </p:cNvPicPr>
            <p:nvPr/>
          </p:nvPicPr>
          <p:blipFill>
            <a:blip r:embed="rId804">
                </a:blip>
            <a:srcRect/>
            <a:stretch>
              <a:fillRect/>
            </a:stretch>
          </p:blipFill>
          <p:spPr>
            <a:xfrm rot="0" flipV="0" flipH="0">
              <a:off x="1270000" y="12433295"/>
              <a:ext cx="5333999" cy="203197"/>
            </a:xfrm>
            <a:prstGeom prst="rect">
              <a:avLst/>
            </a:prstGeom>
          </p:spPr>
        </p:pic>
        <p:sp>
          <p:nvSpPr>
            <p:cNvPr id="805" name="Object 805"/>
            <p:cNvSpPr txBox="1"/>
            <p:nvPr/>
          </p:nvSpPr>
          <p:spPr>
            <a:xfrm>
              <a:off x="1817783" y="8105295"/>
              <a:ext cx="4305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渠道多样</a:t>
              </a:r>
              <a:endParaRPr lang="zh-CN" altLang="en-US"/>
            </a:p>
          </p:txBody>
        </p:sp>
        <p:sp>
          <p:nvSpPr>
            <p:cNvPr id="806" name="Object 806"/>
            <p:cNvSpPr txBox="1"/>
            <p:nvPr/>
          </p:nvSpPr>
          <p:spPr>
            <a:xfrm>
              <a:off x="1800671" y="9154117"/>
              <a:ext cx="4343400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选择形式多样，同时可选择通过APP、公众号、微博、抖音和WEB端进行活动宣发</a:t>
              </a:r>
              <a:endParaRPr lang="zh-CN" altLang="en-US"/>
            </a:p>
          </p:txBody>
        </p:sp>
        <p:pic>
          <p:nvPicPr>
            <p:cNvPr id="807" name="image 807"/>
            <p:cNvPicPr>
              <a:picLocks noChangeAspect="1"/>
            </p:cNvPicPr>
            <p:nvPr/>
          </p:nvPicPr>
          <p:blipFill>
            <a:blip r:embed="rId807">
                </a:blip>
            <a:srcRect/>
            <a:stretch>
              <a:fillRect/>
            </a:stretch>
          </p:blipFill>
          <p:spPr>
            <a:xfrm rot="0" flipV="0" flipH="0">
              <a:off x="2552700" y="4622800"/>
              <a:ext cx="2971800" cy="2971800"/>
            </a:xfrm>
            <a:prstGeom prst="rect">
              <a:avLst/>
            </a:prstGeom>
          </p:spPr>
        </p:pic>
        <p:pic>
          <p:nvPicPr>
            <p:cNvPr id="808" name="image 808"/>
            <p:cNvPicPr>
              <a:picLocks noChangeAspect="1"/>
            </p:cNvPicPr>
            <p:nvPr/>
          </p:nvPicPr>
          <p:blipFill>
            <a:blip r:embed="rId808">
                </a:blip>
            <a:srcRect/>
            <a:stretch>
              <a:fillRect/>
            </a:stretch>
          </p:blipFill>
          <p:spPr>
            <a:xfrm rot="0" flipV="0" flipH="0">
              <a:off x="2743200" y="4813300"/>
              <a:ext cx="2578100" cy="2578100"/>
            </a:xfrm>
            <a:prstGeom prst="rect">
              <a:avLst/>
            </a:prstGeom>
          </p:spPr>
        </p:pic>
      </p:grpSp>
      <p:grpSp>
        <p:nvGrpSpPr>
          <p:cNvPr id="809" name="组合 809"/>
          <p:cNvGrpSpPr/>
          <p:nvPr/>
        </p:nvGrpSpPr>
        <p:grpSpPr>
          <a:xfrm>
            <a:off x="6769097" y="4178289"/>
            <a:ext cx="5334002" cy="8458203"/>
            <a:chOff x="6769097" y="4178289"/>
            <a:chExt cx="5334002" cy="8458203"/>
          </a:xfrm>
        </p:grpSpPr>
        <p:pic>
          <p:nvPicPr>
            <p:cNvPr id="8010" name="image 8010"/>
            <p:cNvPicPr>
              <a:picLocks noChangeAspect="1"/>
            </p:cNvPicPr>
            <p:nvPr/>
          </p:nvPicPr>
          <p:blipFill>
            <a:blip r:embed="rId8010">
                </a:blip>
            <a:srcRect/>
            <a:stretch>
              <a:fillRect/>
            </a:stretch>
          </p:blipFill>
          <p:spPr>
            <a:xfrm rot="0" flipV="0" flipH="0">
              <a:off x="6769097" y="4178289"/>
              <a:ext cx="5333999" cy="8458203"/>
            </a:xfrm>
            <a:prstGeom prst="rect">
              <a:avLst/>
            </a:prstGeom>
          </p:spPr>
        </p:pic>
        <p:pic>
          <p:nvPicPr>
            <p:cNvPr id="8011" name="image 8011"/>
            <p:cNvPicPr>
              <a:picLocks noChangeAspect="1"/>
            </p:cNvPicPr>
            <p:nvPr/>
          </p:nvPicPr>
          <p:blipFill>
            <a:blip r:embed="rId8011">
                </a:blip>
            <a:srcRect/>
            <a:stretch>
              <a:fillRect/>
            </a:stretch>
          </p:blipFill>
          <p:spPr>
            <a:xfrm rot="0" flipV="0" flipH="0">
              <a:off x="6769100" y="4178298"/>
              <a:ext cx="5333999" cy="203197"/>
            </a:xfrm>
            <a:prstGeom prst="rect">
              <a:avLst/>
            </a:prstGeom>
          </p:spPr>
        </p:pic>
        <p:sp>
          <p:nvSpPr>
            <p:cNvPr id="8012" name="Object 8012"/>
            <p:cNvSpPr txBox="1"/>
            <p:nvPr/>
          </p:nvSpPr>
          <p:spPr>
            <a:xfrm>
              <a:off x="7315097" y="8107081"/>
              <a:ext cx="4305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文案创新</a:t>
              </a:r>
              <a:endParaRPr lang="zh-CN" altLang="en-US"/>
            </a:p>
          </p:txBody>
        </p:sp>
        <p:sp>
          <p:nvSpPr>
            <p:cNvPr id="8013" name="Object 8013"/>
            <p:cNvSpPr txBox="1"/>
            <p:nvPr/>
          </p:nvSpPr>
          <p:spPr>
            <a:xfrm>
              <a:off x="7303144" y="9156300"/>
              <a:ext cx="4343400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多渠道文案同步，营销兼具趣味性</a:t>
              </a:r>
              <a:endParaRPr lang="zh-CN" altLang="en-US" sz="3000"/>
            </a:p>
            <a:p>
              <a:pPr algn="ct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多渠道文案同步，营销兼具趣味性</a:t>
              </a:r>
              <a:endParaRPr lang="zh-CN" altLang="en-US"/>
            </a:p>
          </p:txBody>
        </p:sp>
        <p:pic>
          <p:nvPicPr>
            <p:cNvPr id="8014" name="image 8014"/>
            <p:cNvPicPr>
              <a:picLocks noChangeAspect="1"/>
            </p:cNvPicPr>
            <p:nvPr/>
          </p:nvPicPr>
          <p:blipFill>
            <a:blip r:embed="rId8014">
                </a:blip>
            <a:srcRect/>
            <a:stretch>
              <a:fillRect/>
            </a:stretch>
          </p:blipFill>
          <p:spPr>
            <a:xfrm rot="0" flipV="0" flipH="0">
              <a:off x="8051800" y="4622800"/>
              <a:ext cx="2971800" cy="2971800"/>
            </a:xfrm>
            <a:prstGeom prst="rect">
              <a:avLst/>
            </a:prstGeom>
          </p:spPr>
        </p:pic>
        <p:pic>
          <p:nvPicPr>
            <p:cNvPr id="8015" name="image 8015"/>
            <p:cNvPicPr>
              <a:picLocks noChangeAspect="1"/>
            </p:cNvPicPr>
            <p:nvPr/>
          </p:nvPicPr>
          <p:blipFill>
            <a:blip r:embed="rId8015">
                </a:blip>
            <a:srcRect/>
            <a:stretch>
              <a:fillRect/>
            </a:stretch>
          </p:blipFill>
          <p:spPr>
            <a:xfrm rot="0" flipV="0" flipH="0">
              <a:off x="8255000" y="4813300"/>
              <a:ext cx="2565400" cy="2578100"/>
            </a:xfrm>
            <a:prstGeom prst="rect">
              <a:avLst/>
            </a:prstGeom>
          </p:spPr>
        </p:pic>
      </p:grpSp>
      <p:grpSp>
        <p:nvGrpSpPr>
          <p:cNvPr id="8016" name="组合 8016"/>
          <p:cNvGrpSpPr/>
          <p:nvPr/>
        </p:nvGrpSpPr>
        <p:grpSpPr>
          <a:xfrm>
            <a:off x="12280897" y="4178289"/>
            <a:ext cx="5334002" cy="8458203"/>
            <a:chOff x="12280897" y="4178289"/>
            <a:chExt cx="5334002" cy="8458203"/>
          </a:xfrm>
        </p:grpSpPr>
        <p:pic>
          <p:nvPicPr>
            <p:cNvPr id="8017" name="image 8017"/>
            <p:cNvPicPr>
              <a:picLocks noChangeAspect="1"/>
            </p:cNvPicPr>
            <p:nvPr/>
          </p:nvPicPr>
          <p:blipFill>
            <a:blip r:embed="rId8017">
                </a:blip>
            <a:srcRect/>
            <a:stretch>
              <a:fillRect/>
            </a:stretch>
          </p:blipFill>
          <p:spPr>
            <a:xfrm rot="0" flipV="0" flipH="0">
              <a:off x="12280897" y="4178289"/>
              <a:ext cx="5333999" cy="8458203"/>
            </a:xfrm>
            <a:prstGeom prst="rect">
              <a:avLst/>
            </a:prstGeom>
          </p:spPr>
        </p:pic>
        <p:pic>
          <p:nvPicPr>
            <p:cNvPr id="8018" name="image 8018"/>
            <p:cNvPicPr>
              <a:picLocks noChangeAspect="1"/>
            </p:cNvPicPr>
            <p:nvPr/>
          </p:nvPicPr>
          <p:blipFill>
            <a:blip r:embed="rId8018">
                </a:blip>
            <a:srcRect/>
            <a:stretch>
              <a:fillRect/>
            </a:stretch>
          </p:blipFill>
          <p:spPr>
            <a:xfrm rot="0" flipV="0" flipH="0">
              <a:off x="12280900" y="12433295"/>
              <a:ext cx="5333999" cy="203197"/>
            </a:xfrm>
            <a:prstGeom prst="rect">
              <a:avLst/>
            </a:prstGeom>
          </p:spPr>
        </p:pic>
        <p:sp>
          <p:nvSpPr>
            <p:cNvPr id="8019" name="Object 8019"/>
            <p:cNvSpPr txBox="1"/>
            <p:nvPr/>
          </p:nvSpPr>
          <p:spPr>
            <a:xfrm>
              <a:off x="12824007" y="8105295"/>
              <a:ext cx="4305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互动性多样</a:t>
              </a:r>
              <a:endParaRPr lang="zh-CN" altLang="en-US"/>
            </a:p>
          </p:txBody>
        </p:sp>
        <p:sp>
          <p:nvSpPr>
            <p:cNvPr id="8020" name="Object 8020"/>
            <p:cNvSpPr txBox="1"/>
            <p:nvPr/>
          </p:nvSpPr>
          <p:spPr>
            <a:xfrm>
              <a:off x="12807599" y="9156300"/>
              <a:ext cx="4343400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满足于用户的互动需求，促进转化率</a:t>
              </a:r>
              <a:endParaRPr lang="zh-CN" altLang="en-US" sz="3000"/>
            </a:p>
            <a:p>
              <a:pPr algn="ct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满足于用户的互动需求，促进转化率</a:t>
              </a:r>
              <a:endParaRPr lang="zh-CN" altLang="en-US"/>
            </a:p>
          </p:txBody>
        </p:sp>
        <p:pic>
          <p:nvPicPr>
            <p:cNvPr id="8021" name="image 8021"/>
            <p:cNvPicPr>
              <a:picLocks noChangeAspect="1"/>
            </p:cNvPicPr>
            <p:nvPr/>
          </p:nvPicPr>
          <p:blipFill>
            <a:blip r:embed="rId8021">
                </a:blip>
            <a:srcRect/>
            <a:stretch>
              <a:fillRect/>
            </a:stretch>
          </p:blipFill>
          <p:spPr>
            <a:xfrm rot="0" flipV="0" flipH="0">
              <a:off x="13563600" y="4622800"/>
              <a:ext cx="2971800" cy="2971800"/>
            </a:xfrm>
            <a:prstGeom prst="rect">
              <a:avLst/>
            </a:prstGeom>
          </p:spPr>
        </p:pic>
        <p:pic>
          <p:nvPicPr>
            <p:cNvPr id="8022" name="image 8022"/>
            <p:cNvPicPr>
              <a:picLocks noChangeAspect="1"/>
            </p:cNvPicPr>
            <p:nvPr/>
          </p:nvPicPr>
          <p:blipFill>
            <a:blip r:embed="rId8022">
                </a:blip>
            <a:srcRect/>
            <a:stretch>
              <a:fillRect/>
            </a:stretch>
          </p:blipFill>
          <p:spPr>
            <a:xfrm rot="0" flipV="0" flipH="0">
              <a:off x="13766800" y="4813300"/>
              <a:ext cx="2565400" cy="2578100"/>
            </a:xfrm>
            <a:prstGeom prst="rect">
              <a:avLst/>
            </a:prstGeom>
          </p:spPr>
        </p:pic>
      </p:grpSp>
      <p:grpSp>
        <p:nvGrpSpPr>
          <p:cNvPr id="8023" name="组合 8023"/>
          <p:cNvGrpSpPr/>
          <p:nvPr/>
        </p:nvGrpSpPr>
        <p:grpSpPr>
          <a:xfrm>
            <a:off x="17779998" y="4178289"/>
            <a:ext cx="5334002" cy="8458203"/>
            <a:chOff x="17779998" y="4178289"/>
            <a:chExt cx="5334002" cy="8458203"/>
          </a:xfrm>
        </p:grpSpPr>
        <p:pic>
          <p:nvPicPr>
            <p:cNvPr id="8024" name="image 8024"/>
            <p:cNvPicPr>
              <a:picLocks noChangeAspect="1"/>
            </p:cNvPicPr>
            <p:nvPr/>
          </p:nvPicPr>
          <p:blipFill>
            <a:blip r:embed="rId8024">
                </a:blip>
            <a:srcRect/>
            <a:stretch>
              <a:fillRect/>
            </a:stretch>
          </p:blipFill>
          <p:spPr>
            <a:xfrm rot="0" flipV="0" flipH="0">
              <a:off x="17779998" y="4178289"/>
              <a:ext cx="5333999" cy="8458203"/>
            </a:xfrm>
            <a:prstGeom prst="rect">
              <a:avLst/>
            </a:prstGeom>
          </p:spPr>
        </p:pic>
        <p:pic>
          <p:nvPicPr>
            <p:cNvPr id="8025" name="image 8025"/>
            <p:cNvPicPr>
              <a:picLocks noChangeAspect="1"/>
            </p:cNvPicPr>
            <p:nvPr/>
          </p:nvPicPr>
          <p:blipFill>
            <a:blip r:embed="rId8025">
                </a:blip>
            <a:srcRect/>
            <a:stretch>
              <a:fillRect/>
            </a:stretch>
          </p:blipFill>
          <p:spPr>
            <a:xfrm rot="0" flipV="0" flipH="0">
              <a:off x="17780001" y="4178298"/>
              <a:ext cx="5333999" cy="203197"/>
            </a:xfrm>
            <a:prstGeom prst="rect">
              <a:avLst/>
            </a:prstGeom>
          </p:spPr>
        </p:pic>
        <p:sp>
          <p:nvSpPr>
            <p:cNvPr id="8026" name="Object 8026"/>
            <p:cNvSpPr txBox="1"/>
            <p:nvPr/>
          </p:nvSpPr>
          <p:spPr>
            <a:xfrm>
              <a:off x="18322996" y="8114621"/>
              <a:ext cx="4305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专业程度增加</a:t>
              </a:r>
              <a:endParaRPr lang="zh-CN" altLang="en-US"/>
            </a:p>
          </p:txBody>
        </p:sp>
        <p:sp>
          <p:nvSpPr>
            <p:cNvPr id="8027" name="Object 8027"/>
            <p:cNvSpPr txBox="1"/>
            <p:nvPr/>
          </p:nvSpPr>
          <p:spPr>
            <a:xfrm>
              <a:off x="18311651" y="9152133"/>
              <a:ext cx="4343400" cy="2286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增加内容专业化程度，提高用户对品牌的信任度和体验增加内容专业化程度，提高用户对品牌的信任度和体验</a:t>
              </a:r>
              <a:endParaRPr lang="zh-CN" altLang="en-US"/>
            </a:p>
          </p:txBody>
        </p:sp>
        <p:pic>
          <p:nvPicPr>
            <p:cNvPr id="8028" name="image 8028"/>
            <p:cNvPicPr>
              <a:picLocks noChangeAspect="1"/>
            </p:cNvPicPr>
            <p:nvPr/>
          </p:nvPicPr>
          <p:blipFill>
            <a:blip r:embed="rId8028">
                </a:blip>
            <a:srcRect/>
            <a:stretch>
              <a:fillRect/>
            </a:stretch>
          </p:blipFill>
          <p:spPr>
            <a:xfrm rot="0" flipV="0" flipH="0">
              <a:off x="19062700" y="4622800"/>
              <a:ext cx="2971800" cy="2971800"/>
            </a:xfrm>
            <a:prstGeom prst="rect">
              <a:avLst/>
            </a:prstGeom>
          </p:spPr>
        </p:pic>
        <p:pic>
          <p:nvPicPr>
            <p:cNvPr id="8029" name="image 8029"/>
            <p:cNvPicPr>
              <a:picLocks noChangeAspect="1"/>
            </p:cNvPicPr>
            <p:nvPr/>
          </p:nvPicPr>
          <p:blipFill>
            <a:blip r:embed="rId8029">
                </a:blip>
            <a:srcRect/>
            <a:stretch>
              <a:fillRect/>
            </a:stretch>
          </p:blipFill>
          <p:spPr>
            <a:xfrm rot="0" flipV="0" flipH="0">
              <a:off x="19253200" y="4813300"/>
              <a:ext cx="2578100" cy="2578100"/>
            </a:xfrm>
            <a:prstGeom prst="rect">
              <a:avLst/>
            </a:prstGeom>
          </p:spPr>
        </p:pic>
      </p:grpSp>
      <p:grpSp>
        <p:nvGrpSpPr>
          <p:cNvPr id="8030" name="组合 8030"/>
          <p:cNvGrpSpPr/>
          <p:nvPr/>
        </p:nvGrpSpPr>
        <p:grpSpPr>
          <a:xfrm>
            <a:off x="0" y="774693"/>
            <a:ext cx="8390790" cy="2285999"/>
            <a:chOff x="0" y="774693"/>
            <a:chExt cx="8390790" cy="2285999"/>
          </a:xfrm>
        </p:grpSpPr>
        <p:pic>
          <p:nvPicPr>
            <p:cNvPr id="8031" name="image 8031"/>
            <p:cNvPicPr>
              <a:picLocks noChangeAspect="1"/>
            </p:cNvPicPr>
            <p:nvPr/>
          </p:nvPicPr>
          <p:blipFill>
            <a:blip r:embed="rId8031">
                </a:blip>
            <a:srcRect/>
            <a:stretch>
              <a:fillRect/>
            </a:stretch>
          </p:blipFill>
          <p:spPr>
            <a:xfrm rot="0" flipV="0" flipH="0">
              <a:off x="0" y="774693"/>
              <a:ext cx="761997" cy="2285999"/>
            </a:xfrm>
            <a:prstGeom prst="rect">
              <a:avLst/>
            </a:prstGeom>
          </p:spPr>
        </p:pic>
        <p:sp>
          <p:nvSpPr>
            <p:cNvPr id="8032" name="Object 8032"/>
            <p:cNvSpPr txBox="1"/>
            <p:nvPr/>
          </p:nvSpPr>
          <p:spPr>
            <a:xfrm>
              <a:off x="973990" y="1099318"/>
              <a:ext cx="7569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spc="13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合作优势</a:t>
              </a:r>
              <a:endParaRPr lang="zh-CN" altLang="en-US"/>
            </a:p>
          </p:txBody>
        </p:sp>
        <p:sp>
          <p:nvSpPr>
            <p:cNvPr id="8033" name="Object 8033"/>
            <p:cNvSpPr txBox="1"/>
            <p:nvPr/>
          </p:nvSpPr>
          <p:spPr>
            <a:xfrm>
              <a:off x="973990" y="2063549"/>
              <a:ext cx="6908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Cooperation advantages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14909800" y="-25400"/>
            <a:ext cx="9486900" cy="137541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22390479" y="1129574"/>
            <a:ext cx="750130" cy="268169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903">
                </a:blip>
          <a:srcRect/>
          <a:stretch>
            <a:fillRect/>
          </a:stretch>
        </p:blipFill>
        <p:spPr>
          <a:xfrm rot="0" flipV="0" flipH="0">
            <a:off x="1003299" y="9499598"/>
            <a:ext cx="355601" cy="3594103"/>
          </a:xfrm>
          <a:prstGeom prst="rect">
            <a:avLst/>
          </a:prstGeom>
        </p:spPr>
      </p:pic>
      <p:pic>
        <p:nvPicPr>
          <p:cNvPr id="904" name="image 904"/>
          <p:cNvPicPr>
            <a:picLocks noChangeAspect="1"/>
          </p:cNvPicPr>
          <p:nvPr/>
        </p:nvPicPr>
        <p:blipFill>
          <a:blip r:embed="rId904">
                </a:blip>
          <a:srcRect/>
          <a:stretch>
            <a:fillRect/>
          </a:stretch>
        </p:blipFill>
        <p:spPr>
          <a:xfrm rot="0" flipV="0" flipH="0">
            <a:off x="1003299" y="1320805"/>
            <a:ext cx="571500" cy="533395"/>
          </a:xfrm>
          <a:prstGeom prst="rect">
            <a:avLst/>
          </a:prstGeom>
        </p:spPr>
      </p:pic>
      <p:grpSp>
        <p:nvGrpSpPr>
          <p:cNvPr id="905" name="组合 905"/>
          <p:cNvGrpSpPr/>
          <p:nvPr/>
        </p:nvGrpSpPr>
        <p:grpSpPr>
          <a:xfrm>
            <a:off x="1836201" y="1166212"/>
            <a:ext cx="7315200" cy="1430737"/>
            <a:chOff x="1836201" y="1166212"/>
            <a:chExt cx="7315200" cy="1430737"/>
          </a:xfrm>
        </p:grpSpPr>
        <p:sp>
          <p:nvSpPr>
            <p:cNvPr id="906" name="Object 906"/>
            <p:cNvSpPr txBox="1"/>
            <p:nvPr/>
          </p:nvSpPr>
          <p:spPr>
            <a:xfrm>
              <a:off x="1734601" y="1090012"/>
              <a:ext cx="7569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spc="13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营销创新</a:t>
              </a:r>
              <a:endParaRPr lang="zh-CN" altLang="en-US"/>
            </a:p>
          </p:txBody>
        </p:sp>
        <p:sp>
          <p:nvSpPr>
            <p:cNvPr id="907" name="Object 907"/>
            <p:cNvSpPr txBox="1"/>
            <p:nvPr/>
          </p:nvSpPr>
          <p:spPr>
            <a:xfrm>
              <a:off x="1734601" y="2063549"/>
              <a:ext cx="6908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Marketing innovation</a:t>
              </a:r>
              <a:endParaRPr lang="zh-CN" altLang="en-US"/>
            </a:p>
          </p:txBody>
        </p:sp>
      </p:grpSp>
      <p:grpSp>
        <p:nvGrpSpPr>
          <p:cNvPr id="908" name="组合 908"/>
          <p:cNvGrpSpPr/>
          <p:nvPr/>
        </p:nvGrpSpPr>
        <p:grpSpPr>
          <a:xfrm>
            <a:off x="1549400" y="3263900"/>
            <a:ext cx="17360899" cy="3759200"/>
            <a:chOff x="1549400" y="3263900"/>
            <a:chExt cx="17360899" cy="3759200"/>
          </a:xfrm>
        </p:grpSpPr>
        <p:pic>
          <p:nvPicPr>
            <p:cNvPr id="909" name="image 909"/>
            <p:cNvPicPr>
              <a:picLocks noChangeAspect="1"/>
            </p:cNvPicPr>
            <p:nvPr/>
          </p:nvPicPr>
          <p:blipFill>
            <a:blip r:embed="rId909">
                </a:blip>
            <a:srcRect/>
            <a:stretch>
              <a:fillRect/>
            </a:stretch>
          </p:blipFill>
          <p:spPr>
            <a:xfrm rot="0" flipV="0" flipH="0">
              <a:off x="1904998" y="3632195"/>
              <a:ext cx="17005300" cy="3047999"/>
            </a:xfrm>
            <a:prstGeom prst="rect">
              <a:avLst/>
            </a:prstGeom>
          </p:spPr>
        </p:pic>
        <p:sp>
          <p:nvSpPr>
            <p:cNvPr id="9010" name="Object 9010"/>
            <p:cNvSpPr txBox="1"/>
            <p:nvPr/>
          </p:nvSpPr>
          <p:spPr>
            <a:xfrm>
              <a:off x="5596731" y="5367533"/>
              <a:ext cx="130429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漫画、情景剧式，口吻互联网化，图文结合</a:t>
              </a:r>
              <a:endParaRPr lang="zh-CN" altLang="en-US"/>
            </a:p>
          </p:txBody>
        </p:sp>
        <p:sp>
          <p:nvSpPr>
            <p:cNvPr id="9011" name="Object 9011"/>
            <p:cNvSpPr txBox="1"/>
            <p:nvPr/>
          </p:nvSpPr>
          <p:spPr>
            <a:xfrm>
              <a:off x="5609232" y="4442535"/>
              <a:ext cx="71374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沉浸式场景</a:t>
              </a:r>
              <a:endParaRPr lang="zh-CN" altLang="en-US"/>
            </a:p>
          </p:txBody>
        </p:sp>
        <p:pic>
          <p:nvPicPr>
            <p:cNvPr id="9012" name="image 9012"/>
            <p:cNvPicPr>
              <a:picLocks noChangeAspect="1"/>
            </p:cNvPicPr>
            <p:nvPr/>
          </p:nvPicPr>
          <p:blipFill>
            <a:blip r:embed="rId9012">
                </a:blip>
            <a:srcRect/>
            <a:stretch>
              <a:fillRect/>
            </a:stretch>
          </p:blipFill>
          <p:spPr>
            <a:xfrm rot="0" flipV="0" flipH="0">
              <a:off x="1549400" y="3263900"/>
              <a:ext cx="3759200" cy="3759200"/>
            </a:xfrm>
            <a:prstGeom prst="rect">
              <a:avLst/>
            </a:prstGeom>
          </p:spPr>
        </p:pic>
        <p:pic>
          <p:nvPicPr>
            <p:cNvPr id="9013" name="image 9013"/>
            <p:cNvPicPr>
              <a:picLocks noChangeAspect="1"/>
            </p:cNvPicPr>
            <p:nvPr/>
          </p:nvPicPr>
          <p:blipFill>
            <a:blip r:embed="rId9013">
                </a:blip>
            <a:srcRect/>
            <a:stretch>
              <a:fillRect/>
            </a:stretch>
          </p:blipFill>
          <p:spPr>
            <a:xfrm rot="0" flipV="0" flipH="0">
              <a:off x="1910941" y="3619495"/>
              <a:ext cx="3048000" cy="3047999"/>
            </a:xfrm>
            <a:prstGeom prst="rect">
              <a:avLst/>
            </a:prstGeom>
          </p:spPr>
        </p:pic>
        <p:sp>
          <p:nvSpPr>
            <p:cNvPr id="9014" name="Object 9014"/>
            <p:cNvSpPr txBox="1"/>
            <p:nvPr/>
          </p:nvSpPr>
          <p:spPr>
            <a:xfrm>
              <a:off x="1949041" y="4013195"/>
              <a:ext cx="2971800" cy="2095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3800" i="0" b="0" spc="276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01</a:t>
              </a:r>
              <a:endParaRPr lang="zh-CN" altLang="en-US"/>
            </a:p>
          </p:txBody>
        </p:sp>
      </p:grpSp>
      <p:grpSp>
        <p:nvGrpSpPr>
          <p:cNvPr id="9015" name="组合 9015"/>
          <p:cNvGrpSpPr/>
          <p:nvPr/>
        </p:nvGrpSpPr>
        <p:grpSpPr>
          <a:xfrm>
            <a:off x="1549400" y="6438900"/>
            <a:ext cx="17360899" cy="3759200"/>
            <a:chOff x="1549400" y="6438900"/>
            <a:chExt cx="17360899" cy="3759200"/>
          </a:xfrm>
        </p:grpSpPr>
        <p:pic>
          <p:nvPicPr>
            <p:cNvPr id="9016" name="image 9016"/>
            <p:cNvPicPr>
              <a:picLocks noChangeAspect="1"/>
            </p:cNvPicPr>
            <p:nvPr/>
          </p:nvPicPr>
          <p:blipFill>
            <a:blip r:embed="rId9016">
                </a:blip>
            <a:srcRect/>
            <a:stretch>
              <a:fillRect/>
            </a:stretch>
          </p:blipFill>
          <p:spPr>
            <a:xfrm rot="0" flipV="0" flipH="0">
              <a:off x="1904998" y="6807196"/>
              <a:ext cx="17005300" cy="3047999"/>
            </a:xfrm>
            <a:prstGeom prst="rect">
              <a:avLst/>
            </a:prstGeom>
          </p:spPr>
        </p:pic>
        <p:sp>
          <p:nvSpPr>
            <p:cNvPr id="9017" name="Object 9017"/>
            <p:cNvSpPr txBox="1"/>
            <p:nvPr/>
          </p:nvSpPr>
          <p:spPr>
            <a:xfrm>
              <a:off x="5593953" y="8419700"/>
              <a:ext cx="130429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主题化场景营销，以一个形象的口吻来讲述产品的特性;主题化场景营销，以一个形象的口吻来讲述产品的特性</a:t>
              </a:r>
              <a:endParaRPr lang="zh-CN" altLang="en-US"/>
            </a:p>
          </p:txBody>
        </p:sp>
        <p:sp>
          <p:nvSpPr>
            <p:cNvPr id="9018" name="Object 9018"/>
            <p:cNvSpPr txBox="1"/>
            <p:nvPr/>
          </p:nvSpPr>
          <p:spPr>
            <a:xfrm>
              <a:off x="5604271" y="7492917"/>
              <a:ext cx="71374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主体化营销</a:t>
              </a:r>
              <a:endParaRPr lang="zh-CN" altLang="en-US"/>
            </a:p>
          </p:txBody>
        </p:sp>
        <p:pic>
          <p:nvPicPr>
            <p:cNvPr id="9019" name="image 9019"/>
            <p:cNvPicPr>
              <a:picLocks noChangeAspect="1"/>
            </p:cNvPicPr>
            <p:nvPr/>
          </p:nvPicPr>
          <p:blipFill>
            <a:blip r:embed="rId9019">
                </a:blip>
            <a:srcRect/>
            <a:stretch>
              <a:fillRect/>
            </a:stretch>
          </p:blipFill>
          <p:spPr>
            <a:xfrm rot="0" flipV="0" flipH="0">
              <a:off x="1549400" y="6438900"/>
              <a:ext cx="3759200" cy="3759200"/>
            </a:xfrm>
            <a:prstGeom prst="rect">
              <a:avLst/>
            </a:prstGeom>
          </p:spPr>
        </p:pic>
        <p:pic>
          <p:nvPicPr>
            <p:cNvPr id="9020" name="image 9020"/>
            <p:cNvPicPr>
              <a:picLocks noChangeAspect="1"/>
            </p:cNvPicPr>
            <p:nvPr/>
          </p:nvPicPr>
          <p:blipFill>
            <a:blip r:embed="rId9020">
                </a:blip>
            <a:srcRect/>
            <a:stretch>
              <a:fillRect/>
            </a:stretch>
          </p:blipFill>
          <p:spPr>
            <a:xfrm rot="0" flipV="0" flipH="0">
              <a:off x="1911422" y="6794496"/>
              <a:ext cx="3048000" cy="3047999"/>
            </a:xfrm>
            <a:prstGeom prst="rect">
              <a:avLst/>
            </a:prstGeom>
          </p:spPr>
        </p:pic>
        <p:sp>
          <p:nvSpPr>
            <p:cNvPr id="9021" name="Object 9021"/>
            <p:cNvSpPr txBox="1"/>
            <p:nvPr/>
          </p:nvSpPr>
          <p:spPr>
            <a:xfrm>
              <a:off x="1949522" y="7188196"/>
              <a:ext cx="2971800" cy="2095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3800" i="0" b="0" spc="276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02</a:t>
              </a:r>
              <a:endParaRPr lang="zh-CN" altLang="en-US"/>
            </a:p>
          </p:txBody>
        </p:sp>
      </p:grpSp>
      <p:grpSp>
        <p:nvGrpSpPr>
          <p:cNvPr id="9022" name="组合 9022"/>
          <p:cNvGrpSpPr/>
          <p:nvPr/>
        </p:nvGrpSpPr>
        <p:grpSpPr>
          <a:xfrm>
            <a:off x="1549400" y="9613900"/>
            <a:ext cx="17360899" cy="3759200"/>
            <a:chOff x="1549400" y="9613900"/>
            <a:chExt cx="17360899" cy="3759200"/>
          </a:xfrm>
        </p:grpSpPr>
        <p:pic>
          <p:nvPicPr>
            <p:cNvPr id="9023" name="image 9023"/>
            <p:cNvPicPr>
              <a:picLocks noChangeAspect="1"/>
            </p:cNvPicPr>
            <p:nvPr/>
          </p:nvPicPr>
          <p:blipFill>
            <a:blip r:embed="rId9023">
                </a:blip>
            <a:srcRect/>
            <a:stretch>
              <a:fillRect/>
            </a:stretch>
          </p:blipFill>
          <p:spPr>
            <a:xfrm rot="0" flipV="0" flipH="0">
              <a:off x="1904998" y="9982197"/>
              <a:ext cx="17005300" cy="3047999"/>
            </a:xfrm>
            <a:prstGeom prst="rect">
              <a:avLst/>
            </a:prstGeom>
          </p:spPr>
        </p:pic>
        <p:sp>
          <p:nvSpPr>
            <p:cNvPr id="9024" name="Object 9024"/>
            <p:cNvSpPr txBox="1"/>
            <p:nvPr/>
          </p:nvSpPr>
          <p:spPr>
            <a:xfrm>
              <a:off x="5598120" y="11721303"/>
              <a:ext cx="130429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6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结合特色直播，进一步扩大活动影响力</a:t>
              </a:r>
              <a:endParaRPr lang="zh-CN" altLang="en-US"/>
            </a:p>
          </p:txBody>
        </p:sp>
        <p:sp>
          <p:nvSpPr>
            <p:cNvPr id="9025" name="Object 9025"/>
            <p:cNvSpPr txBox="1"/>
            <p:nvPr/>
          </p:nvSpPr>
          <p:spPr>
            <a:xfrm>
              <a:off x="5606851" y="10786781"/>
              <a:ext cx="71374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92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特色直播</a:t>
              </a:r>
              <a:endParaRPr lang="zh-CN" altLang="en-US"/>
            </a:p>
          </p:txBody>
        </p:sp>
        <p:pic>
          <p:nvPicPr>
            <p:cNvPr id="9026" name="image 9026"/>
            <p:cNvPicPr>
              <a:picLocks noChangeAspect="1"/>
            </p:cNvPicPr>
            <p:nvPr/>
          </p:nvPicPr>
          <p:blipFill>
            <a:blip r:embed="rId9026">
                </a:blip>
            <a:srcRect/>
            <a:stretch>
              <a:fillRect/>
            </a:stretch>
          </p:blipFill>
          <p:spPr>
            <a:xfrm rot="0" flipV="0" flipH="0">
              <a:off x="1549400" y="9613900"/>
              <a:ext cx="3759200" cy="3759200"/>
            </a:xfrm>
            <a:prstGeom prst="rect">
              <a:avLst/>
            </a:prstGeom>
          </p:spPr>
        </p:pic>
        <p:pic>
          <p:nvPicPr>
            <p:cNvPr id="9027" name="image 9027"/>
            <p:cNvPicPr>
              <a:picLocks noChangeAspect="1"/>
            </p:cNvPicPr>
            <p:nvPr/>
          </p:nvPicPr>
          <p:blipFill>
            <a:blip r:embed="rId9027">
                </a:blip>
            <a:srcRect/>
            <a:stretch>
              <a:fillRect/>
            </a:stretch>
          </p:blipFill>
          <p:spPr>
            <a:xfrm rot="0" flipV="0" flipH="0">
              <a:off x="1911422" y="9969497"/>
              <a:ext cx="3048000" cy="3047999"/>
            </a:xfrm>
            <a:prstGeom prst="rect">
              <a:avLst/>
            </a:prstGeom>
          </p:spPr>
        </p:pic>
        <p:sp>
          <p:nvSpPr>
            <p:cNvPr id="9028" name="Object 9028"/>
            <p:cNvSpPr txBox="1"/>
            <p:nvPr/>
          </p:nvSpPr>
          <p:spPr>
            <a:xfrm>
              <a:off x="1949522" y="10363197"/>
              <a:ext cx="2971800" cy="2095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3800" i="0" b="0" spc="276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03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2020-12-02T14:50:05.519Z</dcterms:created>
  <dcterms:modified xsi:type="dcterms:W3CDTF">2020-12-02T14:50:05.519Z</dcterms:modified>
</cp:coreProperties>
</file>